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3" r:id="rId2"/>
    <p:sldMasterId id="2147483675" r:id="rId3"/>
    <p:sldMasterId id="2147483680" r:id="rId4"/>
  </p:sldMasterIdLst>
  <p:notesMasterIdLst>
    <p:notesMasterId r:id="rId21"/>
  </p:notesMasterIdLst>
  <p:handoutMasterIdLst>
    <p:handoutMasterId r:id="rId22"/>
  </p:handoutMasterIdLst>
  <p:sldIdLst>
    <p:sldId id="256" r:id="rId5"/>
    <p:sldId id="297" r:id="rId6"/>
    <p:sldId id="307" r:id="rId7"/>
    <p:sldId id="294" r:id="rId8"/>
    <p:sldId id="298" r:id="rId9"/>
    <p:sldId id="299" r:id="rId10"/>
    <p:sldId id="291" r:id="rId11"/>
    <p:sldId id="308" r:id="rId12"/>
    <p:sldId id="295" r:id="rId13"/>
    <p:sldId id="300" r:id="rId14"/>
    <p:sldId id="304" r:id="rId15"/>
    <p:sldId id="305" r:id="rId16"/>
    <p:sldId id="309" r:id="rId17"/>
    <p:sldId id="296" r:id="rId18"/>
    <p:sldId id="301" r:id="rId19"/>
    <p:sldId id="306" r:id="rId20"/>
  </p:sldIdLst>
  <p:sldSz cx="9144000" cy="6858000" type="screen4x3"/>
  <p:notesSz cx="6735763" cy="9869488"/>
  <p:defaultTextStyle>
    <a:defPPr>
      <a:defRPr lang="en-US"/>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617990F0-EE28-4211-ABDD-387CD1DAA446}">
          <p14:sldIdLst>
            <p14:sldId id="256"/>
            <p14:sldId id="297"/>
          </p14:sldIdLst>
        </p14:section>
        <p14:section name="Q1" id="{0C721BBC-E598-4A4D-AFF0-D5689AA52EE4}">
          <p14:sldIdLst>
            <p14:sldId id="307"/>
            <p14:sldId id="294"/>
            <p14:sldId id="298"/>
            <p14:sldId id="299"/>
            <p14:sldId id="291"/>
          </p14:sldIdLst>
        </p14:section>
        <p14:section name="Q2" id="{11EA6959-8334-4E23-9455-53DAE493C506}">
          <p14:sldIdLst>
            <p14:sldId id="308"/>
            <p14:sldId id="295"/>
            <p14:sldId id="300"/>
            <p14:sldId id="304"/>
            <p14:sldId id="305"/>
          </p14:sldIdLst>
        </p14:section>
        <p14:section name="Q3" id="{E7EE9391-822B-45B4-B10C-C9E48068C0D5}">
          <p14:sldIdLst>
            <p14:sldId id="309"/>
            <p14:sldId id="296"/>
            <p14:sldId id="30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D4D4D"/>
    <a:srgbClr val="FF7C80"/>
    <a:srgbClr val="6699FF"/>
    <a:srgbClr val="FFFFFF"/>
    <a:srgbClr val="9A807C"/>
    <a:srgbClr val="6B5653"/>
    <a:srgbClr val="99765F"/>
    <a:srgbClr val="FFCC99"/>
    <a:srgbClr val="99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00" autoAdjust="0"/>
    <p:restoredTop sz="90929" autoAdjust="0"/>
  </p:normalViewPr>
  <p:slideViewPr>
    <p:cSldViewPr>
      <p:cViewPr varScale="1">
        <p:scale>
          <a:sx n="186" d="100"/>
          <a:sy n="186" d="100"/>
        </p:scale>
        <p:origin x="99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2022"/>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58" tIns="45729" rIns="91458" bIns="45729" numCol="1" anchor="t" anchorCtr="0" compatLnSpc="1">
            <a:prstTxWarp prst="textNoShape">
              <a:avLst/>
            </a:prstTxWarp>
          </a:bodyPr>
          <a:lstStyle>
            <a:lvl1pPr>
              <a:defRPr sz="1200"/>
            </a:lvl1pPr>
          </a:lstStyle>
          <a:p>
            <a:endParaRPr lang="en-US" altLang="ja-JP"/>
          </a:p>
        </p:txBody>
      </p:sp>
      <p:sp>
        <p:nvSpPr>
          <p:cNvPr id="36867"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458" tIns="45729" rIns="91458" bIns="45729" numCol="1" anchor="t" anchorCtr="0" compatLnSpc="1">
            <a:prstTxWarp prst="textNoShape">
              <a:avLst/>
            </a:prstTxWarp>
          </a:bodyPr>
          <a:lstStyle>
            <a:lvl1pPr algn="r">
              <a:defRPr sz="1200"/>
            </a:lvl1pPr>
          </a:lstStyle>
          <a:p>
            <a:endParaRPr lang="en-US" altLang="ja-JP"/>
          </a:p>
        </p:txBody>
      </p:sp>
      <p:sp>
        <p:nvSpPr>
          <p:cNvPr id="36868" name="Rectangle 4"/>
          <p:cNvSpPr>
            <a:spLocks noGrp="1" noChangeArrowheads="1"/>
          </p:cNvSpPr>
          <p:nvPr>
            <p:ph type="ftr" sz="quarter" idx="2"/>
          </p:nvPr>
        </p:nvSpPr>
        <p:spPr bwMode="auto">
          <a:xfrm>
            <a:off x="0" y="9375775"/>
            <a:ext cx="2917825" cy="493713"/>
          </a:xfrm>
          <a:prstGeom prst="rect">
            <a:avLst/>
          </a:prstGeom>
          <a:noFill/>
          <a:ln w="9525">
            <a:noFill/>
            <a:miter lim="800000"/>
            <a:headEnd/>
            <a:tailEnd/>
          </a:ln>
          <a:effectLst/>
        </p:spPr>
        <p:txBody>
          <a:bodyPr vert="horz" wrap="square" lIns="91458" tIns="45729" rIns="91458" bIns="45729" numCol="1" anchor="b" anchorCtr="0" compatLnSpc="1">
            <a:prstTxWarp prst="textNoShape">
              <a:avLst/>
            </a:prstTxWarp>
          </a:bodyPr>
          <a:lstStyle>
            <a:lvl1pPr>
              <a:defRPr sz="1200"/>
            </a:lvl1pPr>
          </a:lstStyle>
          <a:p>
            <a:endParaRPr lang="en-US" altLang="ja-JP"/>
          </a:p>
        </p:txBody>
      </p:sp>
      <p:sp>
        <p:nvSpPr>
          <p:cNvPr id="36869" name="Rectangle 5"/>
          <p:cNvSpPr>
            <a:spLocks noGrp="1" noChangeArrowheads="1"/>
          </p:cNvSpPr>
          <p:nvPr>
            <p:ph type="sldNum" sz="quarter" idx="3"/>
          </p:nvPr>
        </p:nvSpPr>
        <p:spPr bwMode="auto">
          <a:xfrm>
            <a:off x="3817938" y="9375775"/>
            <a:ext cx="2917825" cy="493713"/>
          </a:xfrm>
          <a:prstGeom prst="rect">
            <a:avLst/>
          </a:prstGeom>
          <a:noFill/>
          <a:ln w="9525">
            <a:noFill/>
            <a:miter lim="800000"/>
            <a:headEnd/>
            <a:tailEnd/>
          </a:ln>
          <a:effectLst/>
        </p:spPr>
        <p:txBody>
          <a:bodyPr vert="horz" wrap="square" lIns="91458" tIns="45729" rIns="91458" bIns="45729" numCol="1" anchor="b" anchorCtr="0" compatLnSpc="1">
            <a:prstTxWarp prst="textNoShape">
              <a:avLst/>
            </a:prstTxWarp>
          </a:bodyPr>
          <a:lstStyle>
            <a:lvl1pPr algn="r">
              <a:defRPr sz="1200"/>
            </a:lvl1pPr>
          </a:lstStyle>
          <a:p>
            <a:fld id="{ED8E5284-545D-4460-A2EC-830DA5246084}" type="slidenum">
              <a:rPr lang="ja-JP" altLang="en-US"/>
              <a:pPr/>
              <a:t>‹#›</a:t>
            </a:fld>
            <a:endParaRPr lang="en-US" altLang="ja-JP"/>
          </a:p>
        </p:txBody>
      </p:sp>
    </p:spTree>
    <p:extLst>
      <p:ext uri="{BB962C8B-B14F-4D97-AF65-F5344CB8AC3E}">
        <p14:creationId xmlns:p14="http://schemas.microsoft.com/office/powerpoint/2010/main" val="4012621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C0E4650-003B-4F5F-8588-F95021E45F03}" type="datetimeFigureOut">
              <a:rPr kumimoji="1" lang="ja-JP" altLang="en-US" smtClean="0"/>
              <a:pPr/>
              <a:t>2015/8/17</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4EB30E6E-1482-4B5D-BD0C-950B59368951}" type="slidenum">
              <a:rPr kumimoji="1" lang="ja-JP" altLang="en-US" smtClean="0"/>
              <a:pPr/>
              <a:t>‹#›</a:t>
            </a:fld>
            <a:endParaRPr kumimoji="1" lang="ja-JP" altLang="en-US"/>
          </a:p>
        </p:txBody>
      </p:sp>
    </p:spTree>
    <p:extLst>
      <p:ext uri="{BB962C8B-B14F-4D97-AF65-F5344CB8AC3E}">
        <p14:creationId xmlns:p14="http://schemas.microsoft.com/office/powerpoint/2010/main" val="36829161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B30E6E-1482-4B5D-BD0C-950B59368951}" type="slidenum">
              <a:rPr kumimoji="1" lang="ja-JP" altLang="en-US" smtClean="0"/>
              <a:pPr/>
              <a:t>1</a:t>
            </a:fld>
            <a:endParaRPr kumimoji="1" lang="ja-JP" altLang="en-US"/>
          </a:p>
        </p:txBody>
      </p:sp>
    </p:spTree>
    <p:extLst>
      <p:ext uri="{BB962C8B-B14F-4D97-AF65-F5344CB8AC3E}">
        <p14:creationId xmlns:p14="http://schemas.microsoft.com/office/powerpoint/2010/main" val="2916162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EB30E6E-1482-4B5D-BD0C-950B59368951}" type="slidenum">
              <a:rPr kumimoji="1" lang="ja-JP" altLang="en-US" smtClean="0"/>
              <a:pPr/>
              <a:t>10</a:t>
            </a:fld>
            <a:endParaRPr kumimoji="1" lang="ja-JP" altLang="en-US"/>
          </a:p>
        </p:txBody>
      </p:sp>
    </p:spTree>
    <p:extLst>
      <p:ext uri="{BB962C8B-B14F-4D97-AF65-F5344CB8AC3E}">
        <p14:creationId xmlns:p14="http://schemas.microsoft.com/office/powerpoint/2010/main" val="38377137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9938" name="Group 2"/>
          <p:cNvGrpSpPr>
            <a:grpSpLocks/>
          </p:cNvGrpSpPr>
          <p:nvPr/>
        </p:nvGrpSpPr>
        <p:grpSpPr bwMode="auto">
          <a:xfrm>
            <a:off x="0" y="0"/>
            <a:ext cx="9159875" cy="6870700"/>
            <a:chOff x="0" y="0"/>
            <a:chExt cx="5770" cy="4328"/>
          </a:xfrm>
        </p:grpSpPr>
        <p:sp>
          <p:nvSpPr>
            <p:cNvPr id="3993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endParaRPr lang="ja-JP" altLang="en-US"/>
            </a:p>
          </p:txBody>
        </p:sp>
        <p:sp>
          <p:nvSpPr>
            <p:cNvPr id="3994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endParaRPr lang="ja-JP" altLang="en-US"/>
            </a:p>
          </p:txBody>
        </p:sp>
        <p:sp>
          <p:nvSpPr>
            <p:cNvPr id="3994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endParaRPr lang="ja-JP" altLang="en-US"/>
            </a:p>
          </p:txBody>
        </p:sp>
        <p:grpSp>
          <p:nvGrpSpPr>
            <p:cNvPr id="39942" name="Group 6"/>
            <p:cNvGrpSpPr>
              <a:grpSpLocks/>
            </p:cNvGrpSpPr>
            <p:nvPr/>
          </p:nvGrpSpPr>
          <p:grpSpPr bwMode="auto">
            <a:xfrm>
              <a:off x="4944" y="1"/>
              <a:ext cx="816" cy="3974"/>
              <a:chOff x="4944" y="1"/>
              <a:chExt cx="816" cy="3974"/>
            </a:xfrm>
          </p:grpSpPr>
          <p:grpSp>
            <p:nvGrpSpPr>
              <p:cNvPr id="39943" name="Group 7"/>
              <p:cNvGrpSpPr>
                <a:grpSpLocks/>
              </p:cNvGrpSpPr>
              <p:nvPr userDrawn="1"/>
            </p:nvGrpSpPr>
            <p:grpSpPr bwMode="auto">
              <a:xfrm>
                <a:off x="5280" y="1"/>
                <a:ext cx="480" cy="1430"/>
                <a:chOff x="5280" y="1"/>
                <a:chExt cx="480" cy="1430"/>
              </a:xfrm>
            </p:grpSpPr>
            <p:grpSp>
              <p:nvGrpSpPr>
                <p:cNvPr id="39944" name="Group 8"/>
                <p:cNvGrpSpPr>
                  <a:grpSpLocks/>
                </p:cNvGrpSpPr>
                <p:nvPr userDrawn="1"/>
              </p:nvGrpSpPr>
              <p:grpSpPr bwMode="auto">
                <a:xfrm rot="-5400000">
                  <a:off x="5484" y="0"/>
                  <a:ext cx="174" cy="176"/>
                  <a:chOff x="1657" y="323"/>
                  <a:chExt cx="1691" cy="2560"/>
                </a:xfrm>
              </p:grpSpPr>
              <p:grpSp>
                <p:nvGrpSpPr>
                  <p:cNvPr id="39945" name="Group 9"/>
                  <p:cNvGrpSpPr>
                    <a:grpSpLocks/>
                  </p:cNvGrpSpPr>
                  <p:nvPr/>
                </p:nvGrpSpPr>
                <p:grpSpPr bwMode="auto">
                  <a:xfrm>
                    <a:off x="1657" y="323"/>
                    <a:ext cx="1691" cy="2560"/>
                    <a:chOff x="1657" y="323"/>
                    <a:chExt cx="1691" cy="2560"/>
                  </a:xfrm>
                </p:grpSpPr>
                <p:sp>
                  <p:nvSpPr>
                    <p:cNvPr id="39946" name="Freeform 10"/>
                    <p:cNvSpPr>
                      <a:spLocks/>
                    </p:cNvSpPr>
                    <p:nvPr/>
                  </p:nvSpPr>
                  <p:spPr bwMode="auto">
                    <a:xfrm>
                      <a:off x="2117" y="323"/>
                      <a:ext cx="1231"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9947" name="Freeform 11"/>
                    <p:cNvSpPr>
                      <a:spLocks/>
                    </p:cNvSpPr>
                    <p:nvPr/>
                  </p:nvSpPr>
                  <p:spPr bwMode="auto">
                    <a:xfrm>
                      <a:off x="1657" y="376"/>
                      <a:ext cx="865" cy="2071"/>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grpSp>
              <p:sp>
                <p:nvSpPr>
                  <p:cNvPr id="39948" name="Oval 12"/>
                  <p:cNvSpPr>
                    <a:spLocks noChangeArrowheads="1"/>
                  </p:cNvSpPr>
                  <p:nvPr/>
                </p:nvSpPr>
                <p:spPr bwMode="auto">
                  <a:xfrm>
                    <a:off x="2400" y="1428"/>
                    <a:ext cx="168" cy="246"/>
                  </a:xfrm>
                  <a:prstGeom prst="ellipse">
                    <a:avLst/>
                  </a:prstGeom>
                  <a:solidFill>
                    <a:srgbClr val="E7D6B7"/>
                  </a:solidFill>
                  <a:ln w="9525">
                    <a:noFill/>
                    <a:round/>
                    <a:headEnd/>
                    <a:tailEnd/>
                  </a:ln>
                  <a:effectLst/>
                </p:spPr>
                <p:txBody>
                  <a:bodyPr wrap="none" anchor="ctr"/>
                  <a:lstStyle/>
                  <a:p>
                    <a:endParaRPr lang="ja-JP" altLang="en-US"/>
                  </a:p>
                </p:txBody>
              </p:sp>
              <p:sp>
                <p:nvSpPr>
                  <p:cNvPr id="39949" name="Freeform 13"/>
                  <p:cNvSpPr>
                    <a:spLocks/>
                  </p:cNvSpPr>
                  <p:nvPr/>
                </p:nvSpPr>
                <p:spPr bwMode="auto">
                  <a:xfrm>
                    <a:off x="2595" y="741"/>
                    <a:ext cx="266" cy="521"/>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9950" name="Freeform 14"/>
                  <p:cNvSpPr>
                    <a:spLocks/>
                  </p:cNvSpPr>
                  <p:nvPr/>
                </p:nvSpPr>
                <p:spPr bwMode="auto">
                  <a:xfrm>
                    <a:off x="2672" y="1593"/>
                    <a:ext cx="392" cy="340"/>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9951" name="Freeform 15"/>
                  <p:cNvSpPr>
                    <a:spLocks/>
                  </p:cNvSpPr>
                  <p:nvPr/>
                </p:nvSpPr>
                <p:spPr bwMode="auto">
                  <a:xfrm>
                    <a:off x="2412" y="1929"/>
                    <a:ext cx="151" cy="558"/>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9952" name="Freeform 16"/>
                  <p:cNvSpPr>
                    <a:spLocks/>
                  </p:cNvSpPr>
                  <p:nvPr/>
                </p:nvSpPr>
                <p:spPr bwMode="auto">
                  <a:xfrm>
                    <a:off x="1907" y="1589"/>
                    <a:ext cx="392" cy="253"/>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9953" name="Freeform 17"/>
                  <p:cNvSpPr>
                    <a:spLocks/>
                  </p:cNvSpPr>
                  <p:nvPr/>
                </p:nvSpPr>
                <p:spPr bwMode="auto">
                  <a:xfrm>
                    <a:off x="2094" y="930"/>
                    <a:ext cx="238" cy="386"/>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grpSp>
            <p:pic>
              <p:nvPicPr>
                <p:cNvPr id="39954" name="Picture 18"/>
                <p:cNvPicPr>
                  <a:picLocks noChangeAspect="1" noChangeArrowheads="1"/>
                </p:cNvPicPr>
                <p:nvPr userDrawn="1"/>
              </p:nvPicPr>
              <p:blipFill>
                <a:blip r:embed="rId2" cstate="print"/>
                <a:srcRect/>
                <a:stretch>
                  <a:fillRect/>
                </a:stretch>
              </p:blipFill>
              <p:spPr bwMode="auto">
                <a:xfrm>
                  <a:off x="5280" y="144"/>
                  <a:ext cx="186" cy="183"/>
                </a:xfrm>
                <a:prstGeom prst="rect">
                  <a:avLst/>
                </a:prstGeom>
                <a:noFill/>
                <a:ln w="9525">
                  <a:noFill/>
                  <a:miter lim="800000"/>
                  <a:headEnd/>
                  <a:tailEnd/>
                </a:ln>
                <a:effectLst/>
              </p:spPr>
            </p:pic>
            <p:pic>
              <p:nvPicPr>
                <p:cNvPr id="39955" name="Picture 19"/>
                <p:cNvPicPr>
                  <a:picLocks noChangeAspect="1" noChangeArrowheads="1"/>
                </p:cNvPicPr>
                <p:nvPr userDrawn="1"/>
              </p:nvPicPr>
              <p:blipFill>
                <a:blip r:embed="rId2" cstate="print"/>
                <a:srcRect/>
                <a:stretch>
                  <a:fillRect/>
                </a:stretch>
              </p:blipFill>
              <p:spPr bwMode="auto">
                <a:xfrm>
                  <a:off x="5574" y="144"/>
                  <a:ext cx="186" cy="183"/>
                </a:xfrm>
                <a:prstGeom prst="rect">
                  <a:avLst/>
                </a:prstGeom>
                <a:noFill/>
                <a:ln w="9525">
                  <a:noFill/>
                  <a:miter lim="800000"/>
                  <a:headEnd/>
                  <a:tailEnd/>
                </a:ln>
                <a:effectLst/>
              </p:spPr>
            </p:pic>
            <p:pic>
              <p:nvPicPr>
                <p:cNvPr id="39956" name="Picture 20"/>
                <p:cNvPicPr>
                  <a:picLocks noChangeAspect="1" noChangeArrowheads="1"/>
                </p:cNvPicPr>
                <p:nvPr userDrawn="1"/>
              </p:nvPicPr>
              <p:blipFill>
                <a:blip r:embed="rId2" cstate="print"/>
                <a:srcRect/>
                <a:stretch>
                  <a:fillRect/>
                </a:stretch>
              </p:blipFill>
              <p:spPr bwMode="auto">
                <a:xfrm>
                  <a:off x="5424" y="336"/>
                  <a:ext cx="186" cy="183"/>
                </a:xfrm>
                <a:prstGeom prst="rect">
                  <a:avLst/>
                </a:prstGeom>
                <a:noFill/>
                <a:ln w="9525">
                  <a:noFill/>
                  <a:miter lim="800000"/>
                  <a:headEnd/>
                  <a:tailEnd/>
                </a:ln>
                <a:effectLst/>
              </p:spPr>
            </p:pic>
            <p:pic>
              <p:nvPicPr>
                <p:cNvPr id="39957" name="Picture 21"/>
                <p:cNvPicPr>
                  <a:picLocks noChangeAspect="1" noChangeArrowheads="1"/>
                </p:cNvPicPr>
                <p:nvPr userDrawn="1"/>
              </p:nvPicPr>
              <p:blipFill>
                <a:blip r:embed="rId2" cstate="print"/>
                <a:srcRect/>
                <a:stretch>
                  <a:fillRect/>
                </a:stretch>
              </p:blipFill>
              <p:spPr bwMode="auto">
                <a:xfrm>
                  <a:off x="5376" y="576"/>
                  <a:ext cx="186" cy="183"/>
                </a:xfrm>
                <a:prstGeom prst="rect">
                  <a:avLst/>
                </a:prstGeom>
                <a:noFill/>
                <a:ln w="9525">
                  <a:noFill/>
                  <a:miter lim="800000"/>
                  <a:headEnd/>
                  <a:tailEnd/>
                </a:ln>
                <a:effectLst/>
              </p:spPr>
            </p:pic>
            <p:pic>
              <p:nvPicPr>
                <p:cNvPr id="39958" name="Picture 22"/>
                <p:cNvPicPr>
                  <a:picLocks noChangeAspect="1" noChangeArrowheads="1"/>
                </p:cNvPicPr>
                <p:nvPr userDrawn="1"/>
              </p:nvPicPr>
              <p:blipFill>
                <a:blip r:embed="rId2" cstate="print"/>
                <a:srcRect/>
                <a:stretch>
                  <a:fillRect/>
                </a:stretch>
              </p:blipFill>
              <p:spPr bwMode="auto">
                <a:xfrm>
                  <a:off x="5574" y="528"/>
                  <a:ext cx="186" cy="183"/>
                </a:xfrm>
                <a:prstGeom prst="rect">
                  <a:avLst/>
                </a:prstGeom>
                <a:noFill/>
                <a:ln w="9525">
                  <a:noFill/>
                  <a:miter lim="800000"/>
                  <a:headEnd/>
                  <a:tailEnd/>
                </a:ln>
                <a:effectLst/>
              </p:spPr>
            </p:pic>
            <p:pic>
              <p:nvPicPr>
                <p:cNvPr id="39959" name="Picture 23"/>
                <p:cNvPicPr>
                  <a:picLocks noChangeAspect="1" noChangeArrowheads="1"/>
                </p:cNvPicPr>
                <p:nvPr userDrawn="1"/>
              </p:nvPicPr>
              <p:blipFill>
                <a:blip r:embed="rId2" cstate="print"/>
                <a:srcRect/>
                <a:stretch>
                  <a:fillRect/>
                </a:stretch>
              </p:blipFill>
              <p:spPr bwMode="auto">
                <a:xfrm>
                  <a:off x="5472" y="768"/>
                  <a:ext cx="186" cy="183"/>
                </a:xfrm>
                <a:prstGeom prst="rect">
                  <a:avLst/>
                </a:prstGeom>
                <a:noFill/>
                <a:ln w="9525">
                  <a:noFill/>
                  <a:miter lim="800000"/>
                  <a:headEnd/>
                  <a:tailEnd/>
                </a:ln>
                <a:effectLst/>
              </p:spPr>
            </p:pic>
            <p:pic>
              <p:nvPicPr>
                <p:cNvPr id="39960" name="Picture 24"/>
                <p:cNvPicPr>
                  <a:picLocks noChangeAspect="1" noChangeArrowheads="1"/>
                </p:cNvPicPr>
                <p:nvPr userDrawn="1"/>
              </p:nvPicPr>
              <p:blipFill>
                <a:blip r:embed="rId2" cstate="print"/>
                <a:srcRect/>
                <a:stretch>
                  <a:fillRect/>
                </a:stretch>
              </p:blipFill>
              <p:spPr bwMode="auto">
                <a:xfrm>
                  <a:off x="5574" y="1008"/>
                  <a:ext cx="186" cy="183"/>
                </a:xfrm>
                <a:prstGeom prst="rect">
                  <a:avLst/>
                </a:prstGeom>
                <a:noFill/>
                <a:ln w="9525">
                  <a:noFill/>
                  <a:miter lim="800000"/>
                  <a:headEnd/>
                  <a:tailEnd/>
                </a:ln>
                <a:effectLst/>
              </p:spPr>
            </p:pic>
            <p:pic>
              <p:nvPicPr>
                <p:cNvPr id="39961" name="Picture 25"/>
                <p:cNvPicPr>
                  <a:picLocks noChangeAspect="1" noChangeArrowheads="1"/>
                </p:cNvPicPr>
                <p:nvPr userDrawn="1"/>
              </p:nvPicPr>
              <p:blipFill>
                <a:blip r:embed="rId2" cstate="print"/>
                <a:srcRect/>
                <a:stretch>
                  <a:fillRect/>
                </a:stretch>
              </p:blipFill>
              <p:spPr bwMode="auto">
                <a:xfrm>
                  <a:off x="5574" y="1248"/>
                  <a:ext cx="186" cy="183"/>
                </a:xfrm>
                <a:prstGeom prst="rect">
                  <a:avLst/>
                </a:prstGeom>
                <a:noFill/>
                <a:ln w="9525">
                  <a:noFill/>
                  <a:miter lim="800000"/>
                  <a:headEnd/>
                  <a:tailEnd/>
                </a:ln>
                <a:effectLst/>
              </p:spPr>
            </p:pic>
          </p:grpSp>
          <p:grpSp>
            <p:nvGrpSpPr>
              <p:cNvPr id="39962" name="Group 26"/>
              <p:cNvGrpSpPr>
                <a:grpSpLocks/>
              </p:cNvGrpSpPr>
              <p:nvPr userDrawn="1"/>
            </p:nvGrpSpPr>
            <p:grpSpPr bwMode="auto">
              <a:xfrm>
                <a:off x="4944" y="1008"/>
                <a:ext cx="522" cy="2967"/>
                <a:chOff x="4944" y="1008"/>
                <a:chExt cx="522" cy="2967"/>
              </a:xfrm>
            </p:grpSpPr>
            <p:pic>
              <p:nvPicPr>
                <p:cNvPr id="39963" name="Picture 27"/>
                <p:cNvPicPr>
                  <a:picLocks noChangeAspect="1" noChangeArrowheads="1"/>
                </p:cNvPicPr>
                <p:nvPr userDrawn="1"/>
              </p:nvPicPr>
              <p:blipFill>
                <a:blip r:embed="rId2" cstate="print"/>
                <a:srcRect/>
                <a:stretch>
                  <a:fillRect/>
                </a:stretch>
              </p:blipFill>
              <p:spPr bwMode="auto">
                <a:xfrm>
                  <a:off x="5136" y="1008"/>
                  <a:ext cx="186" cy="183"/>
                </a:xfrm>
                <a:prstGeom prst="rect">
                  <a:avLst/>
                </a:prstGeom>
                <a:noFill/>
                <a:ln w="9525">
                  <a:noFill/>
                  <a:miter lim="800000"/>
                  <a:headEnd/>
                  <a:tailEnd/>
                </a:ln>
                <a:effectLst/>
              </p:spPr>
            </p:pic>
            <p:pic>
              <p:nvPicPr>
                <p:cNvPr id="39964" name="Picture 28"/>
                <p:cNvPicPr>
                  <a:picLocks noChangeAspect="1" noChangeArrowheads="1"/>
                </p:cNvPicPr>
                <p:nvPr userDrawn="1"/>
              </p:nvPicPr>
              <p:blipFill>
                <a:blip r:embed="rId2" cstate="print"/>
                <a:srcRect/>
                <a:stretch>
                  <a:fillRect/>
                </a:stretch>
              </p:blipFill>
              <p:spPr bwMode="auto">
                <a:xfrm>
                  <a:off x="5184" y="1200"/>
                  <a:ext cx="186" cy="183"/>
                </a:xfrm>
                <a:prstGeom prst="rect">
                  <a:avLst/>
                </a:prstGeom>
                <a:noFill/>
                <a:ln w="9525">
                  <a:noFill/>
                  <a:miter lim="800000"/>
                  <a:headEnd/>
                  <a:tailEnd/>
                </a:ln>
                <a:effectLst/>
              </p:spPr>
            </p:pic>
            <p:pic>
              <p:nvPicPr>
                <p:cNvPr id="39965" name="Picture 29"/>
                <p:cNvPicPr>
                  <a:picLocks noChangeAspect="1" noChangeArrowheads="1"/>
                </p:cNvPicPr>
                <p:nvPr userDrawn="1"/>
              </p:nvPicPr>
              <p:blipFill>
                <a:blip r:embed="rId2" cstate="print"/>
                <a:srcRect/>
                <a:stretch>
                  <a:fillRect/>
                </a:stretch>
              </p:blipFill>
              <p:spPr bwMode="auto">
                <a:xfrm>
                  <a:off x="5136" y="1584"/>
                  <a:ext cx="186" cy="183"/>
                </a:xfrm>
                <a:prstGeom prst="rect">
                  <a:avLst/>
                </a:prstGeom>
                <a:noFill/>
                <a:ln w="9525">
                  <a:noFill/>
                  <a:miter lim="800000"/>
                  <a:headEnd/>
                  <a:tailEnd/>
                </a:ln>
                <a:effectLst/>
              </p:spPr>
            </p:pic>
            <p:pic>
              <p:nvPicPr>
                <p:cNvPr id="39966" name="Picture 30"/>
                <p:cNvPicPr>
                  <a:picLocks noChangeAspect="1" noChangeArrowheads="1"/>
                </p:cNvPicPr>
                <p:nvPr userDrawn="1"/>
              </p:nvPicPr>
              <p:blipFill>
                <a:blip r:embed="rId2" cstate="print"/>
                <a:srcRect/>
                <a:stretch>
                  <a:fillRect/>
                </a:stretch>
              </p:blipFill>
              <p:spPr bwMode="auto">
                <a:xfrm>
                  <a:off x="5280" y="1728"/>
                  <a:ext cx="186" cy="183"/>
                </a:xfrm>
                <a:prstGeom prst="rect">
                  <a:avLst/>
                </a:prstGeom>
                <a:noFill/>
                <a:ln w="9525">
                  <a:noFill/>
                  <a:miter lim="800000"/>
                  <a:headEnd/>
                  <a:tailEnd/>
                </a:ln>
                <a:effectLst/>
              </p:spPr>
            </p:pic>
            <p:pic>
              <p:nvPicPr>
                <p:cNvPr id="39967" name="Picture 31"/>
                <p:cNvPicPr>
                  <a:picLocks noChangeAspect="1" noChangeArrowheads="1"/>
                </p:cNvPicPr>
                <p:nvPr userDrawn="1"/>
              </p:nvPicPr>
              <p:blipFill>
                <a:blip r:embed="rId2" cstate="print"/>
                <a:srcRect/>
                <a:stretch>
                  <a:fillRect/>
                </a:stretch>
              </p:blipFill>
              <p:spPr bwMode="auto">
                <a:xfrm>
                  <a:off x="5040" y="1824"/>
                  <a:ext cx="186" cy="183"/>
                </a:xfrm>
                <a:prstGeom prst="rect">
                  <a:avLst/>
                </a:prstGeom>
                <a:noFill/>
                <a:ln w="9525">
                  <a:noFill/>
                  <a:miter lim="800000"/>
                  <a:headEnd/>
                  <a:tailEnd/>
                </a:ln>
                <a:effectLst/>
              </p:spPr>
            </p:pic>
            <p:pic>
              <p:nvPicPr>
                <p:cNvPr id="39968" name="Picture 32"/>
                <p:cNvPicPr>
                  <a:picLocks noChangeAspect="1" noChangeArrowheads="1"/>
                </p:cNvPicPr>
                <p:nvPr userDrawn="1"/>
              </p:nvPicPr>
              <p:blipFill>
                <a:blip r:embed="rId2" cstate="print"/>
                <a:srcRect/>
                <a:stretch>
                  <a:fillRect/>
                </a:stretch>
              </p:blipFill>
              <p:spPr bwMode="auto">
                <a:xfrm>
                  <a:off x="5088" y="2016"/>
                  <a:ext cx="186" cy="183"/>
                </a:xfrm>
                <a:prstGeom prst="rect">
                  <a:avLst/>
                </a:prstGeom>
                <a:noFill/>
                <a:ln w="9525">
                  <a:noFill/>
                  <a:miter lim="800000"/>
                  <a:headEnd/>
                  <a:tailEnd/>
                </a:ln>
                <a:effectLst/>
              </p:spPr>
            </p:pic>
            <p:pic>
              <p:nvPicPr>
                <p:cNvPr id="39969" name="Picture 33"/>
                <p:cNvPicPr>
                  <a:picLocks noChangeAspect="1" noChangeArrowheads="1"/>
                </p:cNvPicPr>
                <p:nvPr userDrawn="1"/>
              </p:nvPicPr>
              <p:blipFill>
                <a:blip r:embed="rId2" cstate="print"/>
                <a:srcRect/>
                <a:stretch>
                  <a:fillRect/>
                </a:stretch>
              </p:blipFill>
              <p:spPr bwMode="auto">
                <a:xfrm>
                  <a:off x="5280" y="2064"/>
                  <a:ext cx="186" cy="183"/>
                </a:xfrm>
                <a:prstGeom prst="rect">
                  <a:avLst/>
                </a:prstGeom>
                <a:noFill/>
                <a:ln w="9525">
                  <a:noFill/>
                  <a:miter lim="800000"/>
                  <a:headEnd/>
                  <a:tailEnd/>
                </a:ln>
                <a:effectLst/>
              </p:spPr>
            </p:pic>
            <p:pic>
              <p:nvPicPr>
                <p:cNvPr id="39970" name="Picture 34"/>
                <p:cNvPicPr>
                  <a:picLocks noChangeAspect="1" noChangeArrowheads="1"/>
                </p:cNvPicPr>
                <p:nvPr userDrawn="1"/>
              </p:nvPicPr>
              <p:blipFill>
                <a:blip r:embed="rId2" cstate="print"/>
                <a:srcRect/>
                <a:stretch>
                  <a:fillRect/>
                </a:stretch>
              </p:blipFill>
              <p:spPr bwMode="auto">
                <a:xfrm>
                  <a:off x="5232" y="2352"/>
                  <a:ext cx="186" cy="183"/>
                </a:xfrm>
                <a:prstGeom prst="rect">
                  <a:avLst/>
                </a:prstGeom>
                <a:noFill/>
                <a:ln w="9525">
                  <a:noFill/>
                  <a:miter lim="800000"/>
                  <a:headEnd/>
                  <a:tailEnd/>
                </a:ln>
                <a:effectLst/>
              </p:spPr>
            </p:pic>
            <p:pic>
              <p:nvPicPr>
                <p:cNvPr id="39971" name="Picture 35"/>
                <p:cNvPicPr>
                  <a:picLocks noChangeAspect="1" noChangeArrowheads="1"/>
                </p:cNvPicPr>
                <p:nvPr userDrawn="1"/>
              </p:nvPicPr>
              <p:blipFill>
                <a:blip r:embed="rId2" cstate="print"/>
                <a:srcRect/>
                <a:stretch>
                  <a:fillRect/>
                </a:stretch>
              </p:blipFill>
              <p:spPr bwMode="auto">
                <a:xfrm>
                  <a:off x="4992" y="2208"/>
                  <a:ext cx="186" cy="183"/>
                </a:xfrm>
                <a:prstGeom prst="rect">
                  <a:avLst/>
                </a:prstGeom>
                <a:noFill/>
                <a:ln w="9525">
                  <a:noFill/>
                  <a:miter lim="800000"/>
                  <a:headEnd/>
                  <a:tailEnd/>
                </a:ln>
                <a:effectLst/>
              </p:spPr>
            </p:pic>
            <p:pic>
              <p:nvPicPr>
                <p:cNvPr id="39972" name="Picture 36"/>
                <p:cNvPicPr>
                  <a:picLocks noChangeAspect="1" noChangeArrowheads="1"/>
                </p:cNvPicPr>
                <p:nvPr userDrawn="1"/>
              </p:nvPicPr>
              <p:blipFill>
                <a:blip r:embed="rId2" cstate="print"/>
                <a:srcRect/>
                <a:stretch>
                  <a:fillRect/>
                </a:stretch>
              </p:blipFill>
              <p:spPr bwMode="auto">
                <a:xfrm>
                  <a:off x="4992" y="2448"/>
                  <a:ext cx="186" cy="183"/>
                </a:xfrm>
                <a:prstGeom prst="rect">
                  <a:avLst/>
                </a:prstGeom>
                <a:noFill/>
                <a:ln w="9525">
                  <a:noFill/>
                  <a:miter lim="800000"/>
                  <a:headEnd/>
                  <a:tailEnd/>
                </a:ln>
                <a:effectLst/>
              </p:spPr>
            </p:pic>
            <p:pic>
              <p:nvPicPr>
                <p:cNvPr id="39973" name="Picture 37"/>
                <p:cNvPicPr>
                  <a:picLocks noChangeAspect="1" noChangeArrowheads="1"/>
                </p:cNvPicPr>
                <p:nvPr userDrawn="1"/>
              </p:nvPicPr>
              <p:blipFill>
                <a:blip r:embed="rId2" cstate="print"/>
                <a:srcRect/>
                <a:stretch>
                  <a:fillRect/>
                </a:stretch>
              </p:blipFill>
              <p:spPr bwMode="auto">
                <a:xfrm>
                  <a:off x="5136" y="2592"/>
                  <a:ext cx="186" cy="183"/>
                </a:xfrm>
                <a:prstGeom prst="rect">
                  <a:avLst/>
                </a:prstGeom>
                <a:noFill/>
                <a:ln w="9525">
                  <a:noFill/>
                  <a:miter lim="800000"/>
                  <a:headEnd/>
                  <a:tailEnd/>
                </a:ln>
                <a:effectLst/>
              </p:spPr>
            </p:pic>
            <p:pic>
              <p:nvPicPr>
                <p:cNvPr id="39974" name="Picture 38"/>
                <p:cNvPicPr>
                  <a:picLocks noChangeAspect="1" noChangeArrowheads="1"/>
                </p:cNvPicPr>
                <p:nvPr userDrawn="1"/>
              </p:nvPicPr>
              <p:blipFill>
                <a:blip r:embed="rId2" cstate="print"/>
                <a:srcRect/>
                <a:stretch>
                  <a:fillRect/>
                </a:stretch>
              </p:blipFill>
              <p:spPr bwMode="auto">
                <a:xfrm>
                  <a:off x="5232" y="1392"/>
                  <a:ext cx="186" cy="183"/>
                </a:xfrm>
                <a:prstGeom prst="rect">
                  <a:avLst/>
                </a:prstGeom>
                <a:noFill/>
                <a:ln w="9525">
                  <a:noFill/>
                  <a:miter lim="800000"/>
                  <a:headEnd/>
                  <a:tailEnd/>
                </a:ln>
                <a:effectLst/>
              </p:spPr>
            </p:pic>
            <p:pic>
              <p:nvPicPr>
                <p:cNvPr id="39975" name="Picture 39"/>
                <p:cNvPicPr>
                  <a:picLocks noChangeAspect="1" noChangeArrowheads="1"/>
                </p:cNvPicPr>
                <p:nvPr userDrawn="1"/>
              </p:nvPicPr>
              <p:blipFill>
                <a:blip r:embed="rId2" cstate="print"/>
                <a:srcRect/>
                <a:stretch>
                  <a:fillRect/>
                </a:stretch>
              </p:blipFill>
              <p:spPr bwMode="auto">
                <a:xfrm>
                  <a:off x="4944" y="2736"/>
                  <a:ext cx="186" cy="183"/>
                </a:xfrm>
                <a:prstGeom prst="rect">
                  <a:avLst/>
                </a:prstGeom>
                <a:noFill/>
                <a:ln w="9525">
                  <a:noFill/>
                  <a:miter lim="800000"/>
                  <a:headEnd/>
                  <a:tailEnd/>
                </a:ln>
                <a:effectLst/>
              </p:spPr>
            </p:pic>
            <p:pic>
              <p:nvPicPr>
                <p:cNvPr id="39976" name="Picture 40"/>
                <p:cNvPicPr>
                  <a:picLocks noChangeAspect="1" noChangeArrowheads="1"/>
                </p:cNvPicPr>
                <p:nvPr userDrawn="1"/>
              </p:nvPicPr>
              <p:blipFill>
                <a:blip r:embed="rId2" cstate="print"/>
                <a:srcRect/>
                <a:stretch>
                  <a:fillRect/>
                </a:stretch>
              </p:blipFill>
              <p:spPr bwMode="auto">
                <a:xfrm>
                  <a:off x="4992" y="3072"/>
                  <a:ext cx="186" cy="183"/>
                </a:xfrm>
                <a:prstGeom prst="rect">
                  <a:avLst/>
                </a:prstGeom>
                <a:noFill/>
                <a:ln w="9525">
                  <a:noFill/>
                  <a:miter lim="800000"/>
                  <a:headEnd/>
                  <a:tailEnd/>
                </a:ln>
                <a:effectLst/>
              </p:spPr>
            </p:pic>
            <p:pic>
              <p:nvPicPr>
                <p:cNvPr id="39977" name="Picture 41"/>
                <p:cNvPicPr>
                  <a:picLocks noChangeAspect="1" noChangeArrowheads="1"/>
                </p:cNvPicPr>
                <p:nvPr userDrawn="1"/>
              </p:nvPicPr>
              <p:blipFill>
                <a:blip r:embed="rId2" cstate="print"/>
                <a:srcRect/>
                <a:stretch>
                  <a:fillRect/>
                </a:stretch>
              </p:blipFill>
              <p:spPr bwMode="auto">
                <a:xfrm>
                  <a:off x="5232" y="3312"/>
                  <a:ext cx="186" cy="183"/>
                </a:xfrm>
                <a:prstGeom prst="rect">
                  <a:avLst/>
                </a:prstGeom>
                <a:noFill/>
                <a:ln w="9525">
                  <a:noFill/>
                  <a:miter lim="800000"/>
                  <a:headEnd/>
                  <a:tailEnd/>
                </a:ln>
                <a:effectLst/>
              </p:spPr>
            </p:pic>
            <p:pic>
              <p:nvPicPr>
                <p:cNvPr id="39978" name="Picture 42"/>
                <p:cNvPicPr>
                  <a:picLocks noChangeAspect="1" noChangeArrowheads="1"/>
                </p:cNvPicPr>
                <p:nvPr userDrawn="1"/>
              </p:nvPicPr>
              <p:blipFill>
                <a:blip r:embed="rId2" cstate="print"/>
                <a:srcRect/>
                <a:stretch>
                  <a:fillRect/>
                </a:stretch>
              </p:blipFill>
              <p:spPr bwMode="auto">
                <a:xfrm>
                  <a:off x="4992" y="3408"/>
                  <a:ext cx="186" cy="183"/>
                </a:xfrm>
                <a:prstGeom prst="rect">
                  <a:avLst/>
                </a:prstGeom>
                <a:noFill/>
                <a:ln w="9525">
                  <a:noFill/>
                  <a:miter lim="800000"/>
                  <a:headEnd/>
                  <a:tailEnd/>
                </a:ln>
                <a:effectLst/>
              </p:spPr>
            </p:pic>
            <p:pic>
              <p:nvPicPr>
                <p:cNvPr id="39979" name="Picture 43"/>
                <p:cNvPicPr>
                  <a:picLocks noChangeAspect="1" noChangeArrowheads="1"/>
                </p:cNvPicPr>
                <p:nvPr userDrawn="1"/>
              </p:nvPicPr>
              <p:blipFill>
                <a:blip r:embed="rId2" cstate="print"/>
                <a:srcRect/>
                <a:stretch>
                  <a:fillRect/>
                </a:stretch>
              </p:blipFill>
              <p:spPr bwMode="auto">
                <a:xfrm>
                  <a:off x="5088" y="3552"/>
                  <a:ext cx="186" cy="183"/>
                </a:xfrm>
                <a:prstGeom prst="rect">
                  <a:avLst/>
                </a:prstGeom>
                <a:noFill/>
                <a:ln w="9525">
                  <a:noFill/>
                  <a:miter lim="800000"/>
                  <a:headEnd/>
                  <a:tailEnd/>
                </a:ln>
                <a:effectLst/>
              </p:spPr>
            </p:pic>
            <p:pic>
              <p:nvPicPr>
                <p:cNvPr id="39980" name="Picture 44"/>
                <p:cNvPicPr>
                  <a:picLocks noChangeAspect="1" noChangeArrowheads="1"/>
                </p:cNvPicPr>
                <p:nvPr userDrawn="1"/>
              </p:nvPicPr>
              <p:blipFill>
                <a:blip r:embed="rId2" cstate="print"/>
                <a:srcRect/>
                <a:stretch>
                  <a:fillRect/>
                </a:stretch>
              </p:blipFill>
              <p:spPr bwMode="auto">
                <a:xfrm>
                  <a:off x="4992" y="3792"/>
                  <a:ext cx="186" cy="183"/>
                </a:xfrm>
                <a:prstGeom prst="rect">
                  <a:avLst/>
                </a:prstGeom>
                <a:noFill/>
                <a:ln w="9525">
                  <a:noFill/>
                  <a:miter lim="800000"/>
                  <a:headEnd/>
                  <a:tailEnd/>
                </a:ln>
                <a:effectLst/>
              </p:spPr>
            </p:pic>
            <p:pic>
              <p:nvPicPr>
                <p:cNvPr id="39981" name="Picture 45"/>
                <p:cNvPicPr>
                  <a:picLocks noChangeAspect="1" noChangeArrowheads="1"/>
                </p:cNvPicPr>
                <p:nvPr userDrawn="1"/>
              </p:nvPicPr>
              <p:blipFill>
                <a:blip r:embed="rId2" cstate="print"/>
                <a:srcRect/>
                <a:stretch>
                  <a:fillRect/>
                </a:stretch>
              </p:blipFill>
              <p:spPr bwMode="auto">
                <a:xfrm>
                  <a:off x="5184" y="3696"/>
                  <a:ext cx="186" cy="183"/>
                </a:xfrm>
                <a:prstGeom prst="rect">
                  <a:avLst/>
                </a:prstGeom>
                <a:noFill/>
                <a:ln w="9525">
                  <a:noFill/>
                  <a:miter lim="800000"/>
                  <a:headEnd/>
                  <a:tailEnd/>
                </a:ln>
                <a:effectLst/>
              </p:spPr>
            </p:pic>
          </p:grpSp>
        </p:grpSp>
        <p:sp>
          <p:nvSpPr>
            <p:cNvPr id="39982"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endParaRPr lang="ja-JP" altLang="en-US"/>
            </a:p>
          </p:txBody>
        </p:sp>
        <p:sp>
          <p:nvSpPr>
            <p:cNvPr id="39983"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ja-JP" altLang="en-US"/>
            </a:p>
          </p:txBody>
        </p:sp>
        <p:sp>
          <p:nvSpPr>
            <p:cNvPr id="39984"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endParaRPr lang="ja-JP" altLang="en-US"/>
            </a:p>
          </p:txBody>
        </p:sp>
        <p:sp>
          <p:nvSpPr>
            <p:cNvPr id="39985"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endParaRPr lang="ja-JP" altLang="en-US"/>
            </a:p>
          </p:txBody>
        </p:sp>
        <p:sp>
          <p:nvSpPr>
            <p:cNvPr id="39986"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endParaRPr lang="ja-JP" altLang="en-US"/>
            </a:p>
          </p:txBody>
        </p:sp>
        <p:sp>
          <p:nvSpPr>
            <p:cNvPr id="39987"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ja-JP" altLang="en-US"/>
            </a:p>
          </p:txBody>
        </p:sp>
        <p:sp>
          <p:nvSpPr>
            <p:cNvPr id="39988"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endParaRPr lang="ja-JP" altLang="en-US"/>
            </a:p>
          </p:txBody>
        </p:sp>
        <p:sp>
          <p:nvSpPr>
            <p:cNvPr id="39989"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endParaRPr lang="ja-JP" altLang="en-US"/>
            </a:p>
          </p:txBody>
        </p:sp>
        <p:sp>
          <p:nvSpPr>
            <p:cNvPr id="3999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endParaRPr lang="ja-JP" altLang="en-US"/>
            </a:p>
          </p:txBody>
        </p:sp>
        <p:sp>
          <p:nvSpPr>
            <p:cNvPr id="39991"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endParaRPr lang="ja-JP" altLang="en-US"/>
            </a:p>
          </p:txBody>
        </p:sp>
        <p:sp>
          <p:nvSpPr>
            <p:cNvPr id="3999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endParaRPr lang="ja-JP" altLang="en-US"/>
            </a:p>
          </p:txBody>
        </p:sp>
      </p:grpSp>
      <p:sp>
        <p:nvSpPr>
          <p:cNvPr id="39993" name="Rectangle 57"/>
          <p:cNvSpPr>
            <a:spLocks noGrp="1" noChangeArrowheads="1"/>
          </p:cNvSpPr>
          <p:nvPr>
            <p:ph type="ctrTitle" sz="quarter"/>
          </p:nvPr>
        </p:nvSpPr>
        <p:spPr>
          <a:xfrm>
            <a:off x="685800" y="1268413"/>
            <a:ext cx="6965950" cy="2159000"/>
          </a:xfrm>
        </p:spPr>
        <p:txBody>
          <a:bodyPr/>
          <a:lstStyle>
            <a:lvl1pPr>
              <a:lnSpc>
                <a:spcPct val="150000"/>
              </a:lnSpc>
              <a:defRPr/>
            </a:lvl1pPr>
          </a:lstStyle>
          <a:p>
            <a:r>
              <a:rPr lang="ja-JP" altLang="en-US" dirty="0"/>
              <a:t>マスタ タイトルの書式設定</a:t>
            </a:r>
          </a:p>
        </p:txBody>
      </p:sp>
      <p:sp>
        <p:nvSpPr>
          <p:cNvPr id="39994" name="Rectangle 58"/>
          <p:cNvSpPr>
            <a:spLocks noGrp="1" noChangeArrowheads="1"/>
          </p:cNvSpPr>
          <p:nvPr>
            <p:ph type="subTitle" sz="quarter" idx="1"/>
          </p:nvPr>
        </p:nvSpPr>
        <p:spPr>
          <a:xfrm>
            <a:off x="971550" y="3860800"/>
            <a:ext cx="5761038" cy="1728788"/>
          </a:xfrm>
        </p:spPr>
        <p:txBody>
          <a:bodyPr/>
          <a:lstStyle>
            <a:lvl1pPr marL="0" indent="0" algn="ctr">
              <a:buFontTx/>
              <a:buNone/>
              <a:defRPr/>
            </a:lvl1pPr>
          </a:lstStyle>
          <a:p>
            <a:r>
              <a:rPr lang="ja-JP" altLang="en-US"/>
              <a:t>マスタ サブタイトルの書式設定</a:t>
            </a:r>
          </a:p>
        </p:txBody>
      </p:sp>
      <p:sp>
        <p:nvSpPr>
          <p:cNvPr id="39995" name="Rectangle 59"/>
          <p:cNvSpPr>
            <a:spLocks noGrp="1" noChangeArrowheads="1"/>
          </p:cNvSpPr>
          <p:nvPr>
            <p:ph type="dt" sz="quarter" idx="2"/>
          </p:nvPr>
        </p:nvSpPr>
        <p:spPr/>
        <p:txBody>
          <a:bodyPr/>
          <a:lstStyle>
            <a:lvl1pPr>
              <a:defRPr/>
            </a:lvl1pPr>
          </a:lstStyle>
          <a:p>
            <a:endParaRPr lang="en-US" altLang="ja-JP"/>
          </a:p>
        </p:txBody>
      </p:sp>
      <p:sp>
        <p:nvSpPr>
          <p:cNvPr id="39996" name="Rectangle 60"/>
          <p:cNvSpPr>
            <a:spLocks noGrp="1" noChangeArrowheads="1"/>
          </p:cNvSpPr>
          <p:nvPr>
            <p:ph type="ftr" sz="quarter" idx="3"/>
          </p:nvPr>
        </p:nvSpPr>
        <p:spPr/>
        <p:txBody>
          <a:bodyPr/>
          <a:lstStyle>
            <a:lvl1pPr>
              <a:defRPr/>
            </a:lvl1pPr>
          </a:lstStyle>
          <a:p>
            <a:endParaRPr lang="en-US" altLang="ja-JP"/>
          </a:p>
        </p:txBody>
      </p:sp>
      <p:sp>
        <p:nvSpPr>
          <p:cNvPr id="39997" name="Rectangle 61"/>
          <p:cNvSpPr>
            <a:spLocks noGrp="1" noChangeArrowheads="1"/>
          </p:cNvSpPr>
          <p:nvPr>
            <p:ph type="sldNum" sz="quarter" idx="4"/>
          </p:nvPr>
        </p:nvSpPr>
        <p:spPr/>
        <p:txBody>
          <a:bodyPr/>
          <a:lstStyle>
            <a:lvl1pPr>
              <a:defRPr/>
            </a:lvl1pPr>
          </a:lstStyle>
          <a:p>
            <a:fld id="{6809A3AA-2417-497C-94B3-11B2314D5BF6}" type="slidenum">
              <a:rPr lang="ja-JP" altLang="en-US"/>
              <a:pPr/>
              <a:t>‹#›</a:t>
            </a:fld>
            <a:endParaRPr lang="en-US" altLang="ja-JP"/>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182563" y="1412875"/>
            <a:ext cx="4267200" cy="4941888"/>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02163" y="1412875"/>
            <a:ext cx="4267200" cy="4941888"/>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pPr>
              <a:defRPr/>
            </a:pPr>
            <a:fld id="{359A36AC-99B2-44D0-A0D2-6368C5157221}" type="slidenum">
              <a:rPr lang="ja-JP" altLang="en-US">
                <a:solidFill>
                  <a:srgbClr val="000000"/>
                </a:solidFill>
              </a:rPr>
              <a:pPr>
                <a:defRPr/>
              </a:pPr>
              <a:t>‹#›</a:t>
            </a:fld>
            <a:endParaRPr lang="en-US" altLang="ja-JP">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045535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ja-JP" smtClean="0"/>
              <a:t>Click to edit Master title style</a:t>
            </a:r>
            <a:endParaRPr lang="ja-JP" alt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Rectangle 5"/>
          <p:cNvSpPr>
            <a:spLocks noGrp="1" noChangeArrowheads="1"/>
          </p:cNvSpPr>
          <p:nvPr>
            <p:ph type="sldNum" sz="quarter" idx="10"/>
          </p:nvPr>
        </p:nvSpPr>
        <p:spPr>
          <a:ln/>
        </p:spPr>
        <p:txBody>
          <a:bodyPr/>
          <a:lstStyle>
            <a:lvl1pPr>
              <a:defRPr/>
            </a:lvl1pPr>
          </a:lstStyle>
          <a:p>
            <a:pPr>
              <a:defRPr/>
            </a:pPr>
            <a:fld id="{F34F6F87-B6EA-4CDE-8FFE-D2EE99625A3A}" type="slidenum">
              <a:rPr lang="ja-JP" altLang="en-US">
                <a:solidFill>
                  <a:srgbClr val="000000"/>
                </a:solidFill>
              </a:rPr>
              <a:pPr>
                <a:defRPr/>
              </a:pPr>
              <a:t>‹#›</a:t>
            </a:fld>
            <a:endParaRPr lang="en-US" altLang="ja-JP">
              <a:solidFill>
                <a:srgbClr val="000000"/>
              </a:solidFill>
            </a:endParaRPr>
          </a:p>
        </p:txBody>
      </p:sp>
      <p:sp>
        <p:nvSpPr>
          <p:cNvPr id="8" name="Rectangle 7"/>
          <p:cNvSpPr>
            <a:spLocks noGrp="1" noChangeArrowheads="1"/>
          </p:cNvSpPr>
          <p:nvPr>
            <p:ph type="dt" sz="half"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942607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pPr>
              <a:defRPr/>
            </a:pPr>
            <a:fld id="{51B6C93E-8B07-4A46-B6AD-F2676CC13E68}" type="slidenum">
              <a:rPr lang="ja-JP" altLang="en-US">
                <a:solidFill>
                  <a:srgbClr val="000000"/>
                </a:solidFill>
              </a:rPr>
              <a:pPr>
                <a:defRPr/>
              </a:pPr>
              <a:t>‹#›</a:t>
            </a:fld>
            <a:endParaRPr lang="en-US" altLang="ja-JP">
              <a:solidFill>
                <a:srgbClr val="000000"/>
              </a:solidFill>
            </a:endParaRPr>
          </a:p>
        </p:txBody>
      </p:sp>
      <p:sp>
        <p:nvSpPr>
          <p:cNvPr id="4" name="Rectangle 7"/>
          <p:cNvSpPr>
            <a:spLocks noGrp="1" noChangeArrowheads="1"/>
          </p:cNvSpPr>
          <p:nvPr>
            <p:ph type="dt" sz="half"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5632402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2DDC7429-5783-47A0-BA20-3C662024B588}" type="slidenum">
              <a:rPr lang="ja-JP" altLang="en-US">
                <a:solidFill>
                  <a:srgbClr val="000000"/>
                </a:solidFill>
              </a:rPr>
              <a:pPr>
                <a:defRPr/>
              </a:pPr>
              <a:t>‹#›</a:t>
            </a:fld>
            <a:endParaRPr lang="en-US" altLang="ja-JP">
              <a:solidFill>
                <a:srgbClr val="000000"/>
              </a:solidFill>
            </a:endParaRPr>
          </a:p>
        </p:txBody>
      </p:sp>
      <p:sp>
        <p:nvSpPr>
          <p:cNvPr id="3" name="Rectangle 7"/>
          <p:cNvSpPr>
            <a:spLocks noGrp="1" noChangeArrowheads="1"/>
          </p:cNvSpPr>
          <p:nvPr>
            <p:ph type="dt" sz="half"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137164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23B8CAE-DEF2-4026-9D0F-40B9E2F7D073}" type="slidenum">
              <a:rPr lang="ja-JP" altLang="en-US">
                <a:solidFill>
                  <a:srgbClr val="000000"/>
                </a:solidFill>
              </a:rPr>
              <a:pPr>
                <a:defRPr/>
              </a:pPr>
              <a:t>‹#›</a:t>
            </a:fld>
            <a:endParaRPr lang="en-US" altLang="ja-JP">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175697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E75C778-8BF4-4440-B165-DD57B33E4B72}" type="slidenum">
              <a:rPr lang="ja-JP" altLang="en-US">
                <a:solidFill>
                  <a:srgbClr val="000000"/>
                </a:solidFill>
              </a:rPr>
              <a:pPr>
                <a:defRPr/>
              </a:pPr>
              <a:t>‹#›</a:t>
            </a:fld>
            <a:endParaRPr lang="en-US" altLang="ja-JP">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086877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5"/>
          <p:cNvSpPr>
            <a:spLocks noGrp="1" noChangeArrowheads="1"/>
          </p:cNvSpPr>
          <p:nvPr>
            <p:ph type="sldNum" sz="quarter" idx="10"/>
          </p:nvPr>
        </p:nvSpPr>
        <p:spPr>
          <a:ln/>
        </p:spPr>
        <p:txBody>
          <a:bodyPr/>
          <a:lstStyle>
            <a:lvl1pPr>
              <a:defRPr/>
            </a:lvl1pPr>
          </a:lstStyle>
          <a:p>
            <a:pPr>
              <a:defRPr/>
            </a:pPr>
            <a:fld id="{146D55F6-3807-4D1D-9BE4-4FE6AC578D05}" type="slidenum">
              <a:rPr lang="ja-JP" altLang="en-US">
                <a:solidFill>
                  <a:srgbClr val="000000"/>
                </a:solidFill>
              </a:rPr>
              <a:pPr>
                <a:defRPr/>
              </a:pPr>
              <a:t>‹#›</a:t>
            </a:fld>
            <a:endParaRPr lang="en-US" altLang="ja-JP">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964518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593725"/>
            <a:ext cx="2171700" cy="5761038"/>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182563" y="593725"/>
            <a:ext cx="6362700" cy="5761038"/>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5"/>
          <p:cNvSpPr>
            <a:spLocks noGrp="1" noChangeArrowheads="1"/>
          </p:cNvSpPr>
          <p:nvPr>
            <p:ph type="sldNum" sz="quarter" idx="10"/>
          </p:nvPr>
        </p:nvSpPr>
        <p:spPr>
          <a:ln/>
        </p:spPr>
        <p:txBody>
          <a:bodyPr/>
          <a:lstStyle>
            <a:lvl1pPr>
              <a:defRPr/>
            </a:lvl1pPr>
          </a:lstStyle>
          <a:p>
            <a:pPr>
              <a:defRPr/>
            </a:pPr>
            <a:fld id="{EEBED939-865C-47FE-9118-7320CC99CCDB}" type="slidenum">
              <a:rPr lang="ja-JP" altLang="en-US">
                <a:solidFill>
                  <a:srgbClr val="000000"/>
                </a:solidFill>
              </a:rPr>
              <a:pPr>
                <a:defRPr/>
              </a:pPr>
              <a:t>‹#›</a:t>
            </a:fld>
            <a:endParaRPr lang="en-US" altLang="ja-JP">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755143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 name="正方形/長方形 4"/>
          <p:cNvSpPr/>
          <p:nvPr userDrawn="1"/>
        </p:nvSpPr>
        <p:spPr bwMode="auto">
          <a:xfrm flipV="1">
            <a:off x="0" y="3429000"/>
            <a:ext cx="9144000" cy="3429000"/>
          </a:xfrm>
          <a:prstGeom prst="rect">
            <a:avLst/>
          </a:prstGeom>
          <a:gradFill flip="none" rotWithShape="1">
            <a:gsLst>
              <a:gs pos="0">
                <a:schemeClr val="accent3">
                  <a:tint val="50000"/>
                  <a:satMod val="300000"/>
                </a:schemeClr>
              </a:gs>
              <a:gs pos="100000">
                <a:srgbClr val="FFFFFF"/>
              </a:gs>
            </a:gsLst>
            <a:lin ang="5400000" scaled="1"/>
            <a:tileRect/>
          </a:gradFill>
          <a:ln>
            <a:noFill/>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none" lIns="91430" tIns="45715" rIns="91430" bIns="45715" numCol="1" spcCol="0" rtlCol="0" fromWordArt="0" anchor="ctr" anchorCtr="0" forceAA="0" compatLnSpc="1">
            <a:prstTxWarp prst="textNoShape">
              <a:avLst/>
            </a:prstTxWarp>
            <a:noAutofit/>
          </a:bodyPr>
          <a:lstStyle/>
          <a:p>
            <a:pPr defTabSz="914305">
              <a:spcBef>
                <a:spcPts val="0"/>
              </a:spcBef>
              <a:buFont typeface="Wingdings" pitchFamily="2" charset="2"/>
              <a:buNone/>
            </a:pPr>
            <a:endParaRPr lang="ja-JP" altLang="en-US" dirty="0" smtClean="0">
              <a:solidFill>
                <a:prstClr val="black"/>
              </a:solidFill>
              <a:ea typeface="ＭＳ Ｐゴシック" pitchFamily="50" charset="-128"/>
            </a:endParaRPr>
          </a:p>
        </p:txBody>
      </p:sp>
      <p:sp>
        <p:nvSpPr>
          <p:cNvPr id="2" name="タイトル 1"/>
          <p:cNvSpPr>
            <a:spLocks noGrp="1"/>
          </p:cNvSpPr>
          <p:nvPr>
            <p:ph type="ctrTitle"/>
          </p:nvPr>
        </p:nvSpPr>
        <p:spPr>
          <a:xfrm>
            <a:off x="251520" y="1988840"/>
            <a:ext cx="8640000" cy="1440000"/>
          </a:xfrm>
        </p:spPr>
        <p:txBody>
          <a:bodyPr lIns="0" tIns="0" rIns="0" bIns="0"/>
          <a:lstStyle>
            <a:lvl1pPr>
              <a:defRPr sz="4000"/>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251520" y="4149080"/>
            <a:ext cx="8640000" cy="1728000"/>
          </a:xfrm>
        </p:spPr>
        <p:txBody>
          <a:bodyPr wrap="none" lIns="0" tIns="0" rIns="0" bIns="0"/>
          <a:lstStyle>
            <a:lvl1pPr marL="0" indent="0" algn="ctr">
              <a:buNone/>
              <a:defRPr sz="2400"/>
            </a:lvl1pPr>
            <a:lvl2pPr marL="457153" indent="0" algn="ctr">
              <a:buNone/>
              <a:defRPr/>
            </a:lvl2pPr>
            <a:lvl3pPr marL="914305" indent="0" algn="ctr">
              <a:buNone/>
              <a:defRPr/>
            </a:lvl3pPr>
            <a:lvl4pPr marL="1371458" indent="0" algn="ctr">
              <a:buNone/>
              <a:defRPr/>
            </a:lvl4pPr>
            <a:lvl5pPr marL="1828610" indent="0" algn="ctr">
              <a:buNone/>
              <a:defRPr/>
            </a:lvl5pPr>
            <a:lvl6pPr marL="2285763" indent="0" algn="ctr">
              <a:buNone/>
              <a:defRPr/>
            </a:lvl6pPr>
            <a:lvl7pPr marL="2742915" indent="0" algn="ctr">
              <a:buNone/>
              <a:defRPr/>
            </a:lvl7pPr>
            <a:lvl8pPr marL="3200068" indent="0" algn="ctr">
              <a:buNone/>
              <a:defRPr/>
            </a:lvl8pPr>
            <a:lvl9pPr marL="3657220" indent="0" algn="ctr">
              <a:buNone/>
              <a:defRPr/>
            </a:lvl9pPr>
          </a:lstStyle>
          <a:p>
            <a:r>
              <a:rPr lang="ja-JP" altLang="en-US" dirty="0" smtClean="0"/>
              <a:t>マスタ サブタイトルの書式設定</a:t>
            </a:r>
            <a:endParaRPr lang="ja-JP" altLang="en-US" dirty="0"/>
          </a:p>
        </p:txBody>
      </p:sp>
    </p:spTree>
    <p:extLst>
      <p:ext uri="{BB962C8B-B14F-4D97-AF65-F5344CB8AC3E}">
        <p14:creationId xmlns:p14="http://schemas.microsoft.com/office/powerpoint/2010/main" val="466990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インデックス">
    <p:spTree>
      <p:nvGrpSpPr>
        <p:cNvPr id="1" name=""/>
        <p:cNvGrpSpPr/>
        <p:nvPr/>
      </p:nvGrpSpPr>
      <p:grpSpPr>
        <a:xfrm>
          <a:off x="0" y="0"/>
          <a:ext cx="0" cy="0"/>
          <a:chOff x="0" y="0"/>
          <a:chExt cx="0" cy="0"/>
        </a:xfrm>
      </p:grpSpPr>
      <p:sp>
        <p:nvSpPr>
          <p:cNvPr id="6" name="正方形/長方形 5"/>
          <p:cNvSpPr/>
          <p:nvPr userDrawn="1"/>
        </p:nvSpPr>
        <p:spPr bwMode="auto">
          <a:xfrm flipV="1">
            <a:off x="0" y="0"/>
            <a:ext cx="4572000" cy="6858000"/>
          </a:xfrm>
          <a:prstGeom prst="rect">
            <a:avLst/>
          </a:prstGeom>
          <a:gradFill flip="none" rotWithShape="1">
            <a:gsLst>
              <a:gs pos="0">
                <a:schemeClr val="accent3">
                  <a:tint val="50000"/>
                  <a:satMod val="300000"/>
                </a:schemeClr>
              </a:gs>
              <a:gs pos="100000">
                <a:srgbClr val="FFFFFF"/>
              </a:gs>
            </a:gsLst>
            <a:lin ang="0" scaled="0"/>
            <a:tileRect/>
          </a:gradFill>
          <a:ln>
            <a:noFill/>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none" lIns="91430" tIns="45715" rIns="91430" bIns="45715" numCol="1" spcCol="0" rtlCol="0" fromWordArt="0" anchor="ctr" anchorCtr="0" forceAA="0" compatLnSpc="1">
            <a:prstTxWarp prst="textNoShape">
              <a:avLst/>
            </a:prstTxWarp>
            <a:noAutofit/>
          </a:bodyPr>
          <a:lstStyle/>
          <a:p>
            <a:pPr defTabSz="914305">
              <a:spcBef>
                <a:spcPts val="0"/>
              </a:spcBef>
              <a:buFont typeface="Wingdings" pitchFamily="2" charset="2"/>
              <a:buNone/>
            </a:pPr>
            <a:endParaRPr lang="ja-JP" altLang="en-US" dirty="0" smtClean="0">
              <a:solidFill>
                <a:prstClr val="black"/>
              </a:solidFill>
              <a:ea typeface="ＭＳ Ｐゴシック" pitchFamily="50" charset="-128"/>
            </a:endParaRPr>
          </a:p>
        </p:txBody>
      </p:sp>
      <p:sp>
        <p:nvSpPr>
          <p:cNvPr id="7" name="コンテンツ プレースホルダ 2"/>
          <p:cNvSpPr>
            <a:spLocks noGrp="1"/>
          </p:cNvSpPr>
          <p:nvPr>
            <p:ph idx="1"/>
          </p:nvPr>
        </p:nvSpPr>
        <p:spPr>
          <a:xfrm>
            <a:off x="1691680" y="908720"/>
            <a:ext cx="7200801" cy="5832648"/>
          </a:xfrm>
        </p:spPr>
        <p:txBody>
          <a:bodyPr lIns="0" tIns="0" rIns="0" bIns="0" anchor="ctr"/>
          <a:lstStyle>
            <a:lvl1pPr marL="263525" indent="-263525">
              <a:defRPr sz="2800"/>
            </a:lvl1pPr>
            <a:lvl2pPr marL="630238" indent="-274638">
              <a:defRPr sz="2400"/>
            </a:lvl2pPr>
            <a:lvl3pPr marL="893763" indent="-263525">
              <a:defRPr sz="2000"/>
            </a:lvl3pPr>
            <a:lvl4pPr marL="1168400" indent="-274638">
              <a:defRPr sz="1800"/>
            </a:lvl4pPr>
            <a:lvl5pPr marL="1431925" indent="-263525">
              <a:defRPr sz="18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タイトル 1"/>
          <p:cNvSpPr>
            <a:spLocks noGrp="1"/>
          </p:cNvSpPr>
          <p:nvPr>
            <p:ph type="title"/>
          </p:nvPr>
        </p:nvSpPr>
        <p:spPr>
          <a:xfrm>
            <a:off x="251520" y="116632"/>
            <a:ext cx="8640960" cy="648072"/>
          </a:xfrm>
        </p:spPr>
        <p:txBody>
          <a:bodyPr/>
          <a:lstStyle/>
          <a:p>
            <a:r>
              <a:rPr lang="ja-JP" altLang="en-US" dirty="0" smtClean="0"/>
              <a:t>マスタ タイトルの書式設定</a:t>
            </a:r>
            <a:endParaRPr lang="ja-JP" altLang="en-US" dirty="0"/>
          </a:p>
        </p:txBody>
      </p:sp>
    </p:spTree>
    <p:extLst>
      <p:ext uri="{BB962C8B-B14F-4D97-AF65-F5344CB8AC3E}">
        <p14:creationId xmlns:p14="http://schemas.microsoft.com/office/powerpoint/2010/main" val="1057844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1423" y="188568"/>
            <a:ext cx="7561009" cy="720096"/>
          </a:xfrm>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51423" y="908664"/>
            <a:ext cx="7561009" cy="5760768"/>
          </a:xfrm>
        </p:spPr>
        <p:txBody>
          <a:bodyPr/>
          <a:lstStyle>
            <a:lvl1pPr>
              <a:lnSpc>
                <a:spcPct val="120000"/>
              </a:lnSpc>
              <a:spcBef>
                <a:spcPts val="1800"/>
              </a:spcBef>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F42D582-19CE-49B7-93C3-8448703E7162}" type="slidenum">
              <a:rPr lang="ja-JP" altLang="en-US"/>
              <a:pPr/>
              <a:t>‹#›</a:t>
            </a:fld>
            <a:endParaRPr lang="en-US" altLang="ja-JP"/>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0" y="0"/>
            <a:ext cx="9144000" cy="836712"/>
          </a:xfrm>
          <a:prstGeom prst="rect">
            <a:avLst/>
          </a:prstGeom>
          <a:gradFill flip="none" rotWithShape="1">
            <a:gsLst>
              <a:gs pos="0">
                <a:schemeClr val="accent3">
                  <a:tint val="50000"/>
                  <a:satMod val="300000"/>
                </a:schemeClr>
              </a:gs>
              <a:gs pos="100000">
                <a:srgbClr val="FFFFFF"/>
              </a:gs>
            </a:gsLst>
            <a:lin ang="5400000" scaled="1"/>
            <a:tileRect/>
          </a:gradFill>
          <a:ln>
            <a:noFill/>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none" lIns="91430" tIns="45715" rIns="91430" bIns="45715" numCol="1" spcCol="0" rtlCol="0" fromWordArt="0" anchor="ctr" anchorCtr="0" forceAA="0" compatLnSpc="1">
            <a:prstTxWarp prst="textNoShape">
              <a:avLst/>
            </a:prstTxWarp>
            <a:noAutofit/>
          </a:bodyPr>
          <a:lstStyle/>
          <a:p>
            <a:pPr defTabSz="914305">
              <a:spcBef>
                <a:spcPts val="0"/>
              </a:spcBef>
              <a:buFont typeface="Wingdings" pitchFamily="2" charset="2"/>
              <a:buNone/>
            </a:pPr>
            <a:endParaRPr lang="ja-JP" altLang="en-US" dirty="0" smtClean="0">
              <a:solidFill>
                <a:prstClr val="black"/>
              </a:solidFill>
              <a:ea typeface="ＭＳ Ｐゴシック" pitchFamily="50" charset="-128"/>
            </a:endParaRPr>
          </a:p>
        </p:txBody>
      </p:sp>
      <p:sp>
        <p:nvSpPr>
          <p:cNvPr id="2" name="タイトル 1"/>
          <p:cNvSpPr>
            <a:spLocks noGrp="1"/>
          </p:cNvSpPr>
          <p:nvPr>
            <p:ph type="title"/>
          </p:nvPr>
        </p:nvSpPr>
        <p:spPr/>
        <p:txBody>
          <a:bodyPr/>
          <a:lstStyle>
            <a:lvl1pPr>
              <a:defRPr sz="3600"/>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51520" y="908720"/>
            <a:ext cx="8640961" cy="5832648"/>
          </a:xfrm>
        </p:spPr>
        <p:txBody>
          <a:bodyPr lIns="0" tIns="0" rIns="0" bIns="0"/>
          <a:lstStyle>
            <a:lvl1pPr marL="263525" indent="-263525">
              <a:defRPr sz="2800"/>
            </a:lvl1pPr>
            <a:lvl2pPr marL="630238" indent="-274638">
              <a:defRPr sz="2400"/>
            </a:lvl2pPr>
            <a:lvl3pPr marL="893763" indent="-263525">
              <a:defRPr sz="2000"/>
            </a:lvl3pPr>
            <a:lvl4pPr marL="1168400" indent="-274638">
              <a:defRPr sz="1800"/>
            </a:lvl4pPr>
            <a:lvl5pPr marL="1431925" indent="-263525">
              <a:defRPr sz="18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lIns="0" rIns="0" bIns="0"/>
          <a:lstStyle>
            <a:lvl1pPr>
              <a:defRPr/>
            </a:lvl1pPr>
          </a:lstStyle>
          <a:p>
            <a:fld id="{76FD3F57-AEE9-4A8D-A3EC-9A437C07C247}" type="slidenum">
              <a:rPr lang="ja-JP" altLang="en-US">
                <a:solidFill>
                  <a:srgbClr val="A7EA52">
                    <a:lumMod val="75000"/>
                  </a:srgbClr>
                </a:solidFill>
              </a:rPr>
              <a:pPr/>
              <a:t>‹#›</a:t>
            </a:fld>
            <a:endParaRPr lang="en-US" altLang="ja-JP" dirty="0">
              <a:solidFill>
                <a:srgbClr val="A7EA52">
                  <a:lumMod val="75000"/>
                </a:srgbClr>
              </a:solidFill>
            </a:endParaRPr>
          </a:p>
        </p:txBody>
      </p:sp>
    </p:spTree>
    <p:extLst>
      <p:ext uri="{BB962C8B-B14F-4D97-AF65-F5344CB8AC3E}">
        <p14:creationId xmlns:p14="http://schemas.microsoft.com/office/powerpoint/2010/main" val="94591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4" name="正方形/長方形 3"/>
          <p:cNvSpPr/>
          <p:nvPr userDrawn="1"/>
        </p:nvSpPr>
        <p:spPr bwMode="auto">
          <a:xfrm>
            <a:off x="0" y="0"/>
            <a:ext cx="9144000" cy="836712"/>
          </a:xfrm>
          <a:prstGeom prst="rect">
            <a:avLst/>
          </a:prstGeom>
          <a:gradFill flip="none" rotWithShape="1">
            <a:gsLst>
              <a:gs pos="0">
                <a:schemeClr val="accent3">
                  <a:tint val="50000"/>
                  <a:satMod val="300000"/>
                </a:schemeClr>
              </a:gs>
              <a:gs pos="100000">
                <a:srgbClr val="FFFFFF"/>
              </a:gs>
            </a:gsLst>
            <a:lin ang="5400000" scaled="1"/>
            <a:tileRect/>
          </a:gradFill>
          <a:ln>
            <a:noFill/>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none" lIns="91430" tIns="45715" rIns="91430" bIns="45715" numCol="1" spcCol="0" rtlCol="0" fromWordArt="0" anchor="ctr" anchorCtr="0" forceAA="0" compatLnSpc="1">
            <a:prstTxWarp prst="textNoShape">
              <a:avLst/>
            </a:prstTxWarp>
            <a:noAutofit/>
          </a:bodyPr>
          <a:lstStyle/>
          <a:p>
            <a:pPr defTabSz="914305">
              <a:spcBef>
                <a:spcPts val="0"/>
              </a:spcBef>
              <a:buFont typeface="Wingdings" pitchFamily="2" charset="2"/>
              <a:buNone/>
            </a:pPr>
            <a:endParaRPr lang="ja-JP" altLang="en-US" dirty="0" smtClean="0">
              <a:solidFill>
                <a:prstClr val="black"/>
              </a:solidFill>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Rectangle 5"/>
          <p:cNvSpPr>
            <a:spLocks noGrp="1" noChangeArrowheads="1"/>
          </p:cNvSpPr>
          <p:nvPr>
            <p:ph type="sldNum" sz="quarter" idx="10"/>
          </p:nvPr>
        </p:nvSpPr>
        <p:spPr>
          <a:ln/>
        </p:spPr>
        <p:txBody>
          <a:bodyPr/>
          <a:lstStyle>
            <a:lvl1pPr>
              <a:defRPr/>
            </a:lvl1pPr>
          </a:lstStyle>
          <a:p>
            <a:fld id="{38210A81-96CE-481E-A97A-C298E74AE39D}" type="slidenum">
              <a:rPr lang="ja-JP" altLang="en-US">
                <a:solidFill>
                  <a:srgbClr val="A7EA52">
                    <a:lumMod val="75000"/>
                  </a:srgbClr>
                </a:solidFill>
              </a:rPr>
              <a:pPr/>
              <a:t>‹#›</a:t>
            </a:fld>
            <a:endParaRPr lang="en-US" altLang="ja-JP" dirty="0">
              <a:solidFill>
                <a:srgbClr val="A7EA52">
                  <a:lumMod val="75000"/>
                </a:srgbClr>
              </a:solidFill>
            </a:endParaRPr>
          </a:p>
        </p:txBody>
      </p:sp>
      <p:sp>
        <p:nvSpPr>
          <p:cNvPr id="5" name="正方形/長方形 4"/>
          <p:cNvSpPr/>
          <p:nvPr userDrawn="1"/>
        </p:nvSpPr>
        <p:spPr bwMode="auto">
          <a:xfrm>
            <a:off x="251520" y="909368"/>
            <a:ext cx="8640960" cy="5832000"/>
          </a:xfrm>
          <a:prstGeom prst="rect">
            <a:avLst/>
          </a:prstGeom>
          <a:noFill/>
          <a:ln w="3175">
            <a:solidFill>
              <a:srgbClr val="FFC000"/>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spcBef>
                <a:spcPts val="0"/>
              </a:spcBef>
              <a:buFont typeface="Wingdings" pitchFamily="2" charset="2"/>
              <a:buNone/>
            </a:pPr>
            <a:endParaRPr lang="ja-JP" altLang="en-US" dirty="0" smtClean="0">
              <a:solidFill>
                <a:prstClr val="black"/>
              </a:solidFill>
            </a:endParaRPr>
          </a:p>
        </p:txBody>
      </p:sp>
    </p:spTree>
    <p:extLst>
      <p:ext uri="{BB962C8B-B14F-4D97-AF65-F5344CB8AC3E}">
        <p14:creationId xmlns:p14="http://schemas.microsoft.com/office/powerpoint/2010/main" val="4085515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17" tIns="45709" rIns="91417" bIns="45709" anchor="t" compatLnSpc="1"/>
          <a:lstStyle/>
          <a:p>
            <a:pPr defTabSz="914133" fontAlgn="auto">
              <a:spcBef>
                <a:spcPts val="0"/>
              </a:spcBef>
              <a:spcAft>
                <a:spcPts val="0"/>
              </a:spcAft>
            </a:pPr>
            <a:endParaRPr kumimoji="0" lang="en-US">
              <a:solidFill>
                <a:prstClr val="white"/>
              </a:solidFill>
              <a:latin typeface="Segoe UI"/>
              <a:ea typeface="Meiryo UI"/>
            </a:endParaRPr>
          </a:p>
        </p:txBody>
      </p:sp>
      <p:sp>
        <p:nvSpPr>
          <p:cNvPr id="8" name="フリーフォーム 7"/>
          <p:cNvSpPr>
            <a:spLocks/>
          </p:cNvSpPr>
          <p:nvPr/>
        </p:nvSpPr>
        <p:spPr bwMode="auto">
          <a:xfrm>
            <a:off x="6105526"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17" tIns="45709" rIns="91417" bIns="45709" anchor="t" compatLnSpc="1"/>
          <a:lstStyle/>
          <a:p>
            <a:pPr defTabSz="914133" fontAlgn="auto">
              <a:spcBef>
                <a:spcPts val="0"/>
              </a:spcBef>
              <a:spcAft>
                <a:spcPts val="0"/>
              </a:spcAft>
            </a:pPr>
            <a:endParaRPr kumimoji="0" lang="en-US">
              <a:solidFill>
                <a:prstClr val="white"/>
              </a:solidFill>
              <a:latin typeface="Segoe UI"/>
              <a:ea typeface="Meiryo UI"/>
            </a:endParaRPr>
          </a:p>
        </p:txBody>
      </p:sp>
      <p:sp>
        <p:nvSpPr>
          <p:cNvPr id="9" name="タイトル 8"/>
          <p:cNvSpPr>
            <a:spLocks noGrp="1"/>
          </p:cNvSpPr>
          <p:nvPr>
            <p:ph type="ctrTitle"/>
          </p:nvPr>
        </p:nvSpPr>
        <p:spPr>
          <a:xfrm>
            <a:off x="142844" y="1214422"/>
            <a:ext cx="7286676" cy="2214578"/>
          </a:xfrm>
        </p:spPr>
        <p:txBody>
          <a:bodyPr tIns="0" rIns="0" bIns="0" anchor="b">
            <a:scene3d>
              <a:camera prst="orthographicFront"/>
              <a:lightRig rig="balanced" dir="t"/>
            </a:scene3d>
            <a:sp3d extrusionH="57150" prstMaterial="powder">
              <a:bevelT w="38100" h="38100"/>
              <a:contourClr>
                <a:schemeClr val="tx1"/>
              </a:contourClr>
            </a:sp3d>
          </a:bodyPr>
          <a:lstStyle>
            <a:lvl1pPr algn="r">
              <a:defRPr lang="en-US" sz="3600" b="0" cap="none" spc="0" baseline="0" dirty="0">
                <a:ln w="0" cmpd="sng">
                  <a:noFill/>
                  <a:prstDash val="solid"/>
                </a:ln>
                <a:solidFill>
                  <a:schemeClr val="accent1">
                    <a:satMod val="200000"/>
                    <a:tint val="3000"/>
                  </a:schemeClr>
                </a:solidFill>
                <a:effectLst/>
              </a:defRPr>
            </a:lvl1pPr>
          </a:lstStyle>
          <a:p>
            <a:r>
              <a:rPr kumimoji="0" lang="ja-JP" altLang="en-US" dirty="0" smtClean="0"/>
              <a:t>マスタ タイトルの書式設定</a:t>
            </a:r>
            <a:endParaRPr kumimoji="0" lang="en-US" dirty="0"/>
          </a:p>
        </p:txBody>
      </p:sp>
      <p:sp>
        <p:nvSpPr>
          <p:cNvPr id="17" name="サブタイトル 16"/>
          <p:cNvSpPr>
            <a:spLocks noGrp="1"/>
          </p:cNvSpPr>
          <p:nvPr>
            <p:ph type="subTitle" idx="1"/>
          </p:nvPr>
        </p:nvSpPr>
        <p:spPr>
          <a:xfrm>
            <a:off x="142844" y="4143380"/>
            <a:ext cx="7286676" cy="2143140"/>
          </a:xfrm>
        </p:spPr>
        <p:txBody>
          <a:bodyPr lIns="0" tIns="0" rIns="0" bIns="0" anchor="t">
            <a:normAutofit/>
            <a:scene3d>
              <a:camera prst="orthographicFront"/>
              <a:lightRig rig="balanced" dir="t"/>
            </a:scene3d>
            <a:sp3d prstMaterial="powder"/>
          </a:bodyPr>
          <a:lstStyle>
            <a:lvl1pPr marL="0" indent="0" algn="r">
              <a:buNone/>
              <a:defRPr sz="2000" b="0">
                <a:solidFill>
                  <a:schemeClr val="tx2"/>
                </a:solidFill>
                <a:effectLst/>
              </a:defRPr>
            </a:lvl1pPr>
            <a:lvl2pPr marL="457087" indent="0" algn="ctr">
              <a:buNone/>
            </a:lvl2pPr>
            <a:lvl3pPr marL="914175" indent="0" algn="ctr">
              <a:buNone/>
            </a:lvl3pPr>
            <a:lvl4pPr marL="1371261" indent="0" algn="ctr">
              <a:buNone/>
            </a:lvl4pPr>
            <a:lvl5pPr marL="1828349" indent="0" algn="ctr">
              <a:buNone/>
            </a:lvl5pPr>
            <a:lvl6pPr marL="2285436" indent="0" algn="ctr">
              <a:buNone/>
            </a:lvl6pPr>
            <a:lvl7pPr marL="2742523" indent="0" algn="ctr">
              <a:buNone/>
            </a:lvl7pPr>
            <a:lvl8pPr marL="3199611" indent="0" algn="ctr">
              <a:buNone/>
            </a:lvl8pPr>
            <a:lvl9pPr marL="3656697" indent="0" algn="ctr">
              <a:buNone/>
            </a:lvl9pPr>
          </a:lstStyle>
          <a:p>
            <a:r>
              <a:rPr kumimoji="0" lang="ja-JP" altLang="en-US" dirty="0" smtClean="0"/>
              <a:t>マスタ サブタイトルの書式設定</a:t>
            </a:r>
            <a:endParaRPr kumimoji="0" lang="en-US" dirty="0"/>
          </a:p>
        </p:txBody>
      </p:sp>
      <p:sp>
        <p:nvSpPr>
          <p:cNvPr id="21" name="日付プレースホルダ 20"/>
          <p:cNvSpPr>
            <a:spLocks noGrp="1"/>
          </p:cNvSpPr>
          <p:nvPr>
            <p:ph type="dt" sz="half" idx="10"/>
          </p:nvPr>
        </p:nvSpPr>
        <p:spPr/>
        <p:txBody>
          <a:bodyPr/>
          <a:lstStyle/>
          <a:p>
            <a:endParaRPr kumimoji="1" lang="ja-JP" altLang="en-US" dirty="0">
              <a:solidFill>
                <a:srgbClr val="D4D4D6">
                  <a:shade val="50000"/>
                </a:srgbClr>
              </a:solidFill>
            </a:endParaRPr>
          </a:p>
        </p:txBody>
      </p:sp>
      <p:sp>
        <p:nvSpPr>
          <p:cNvPr id="22" name="スライド番号プレースホルダ 21"/>
          <p:cNvSpPr>
            <a:spLocks noGrp="1"/>
          </p:cNvSpPr>
          <p:nvPr>
            <p:ph type="sldNum" sz="quarter" idx="11"/>
          </p:nvPr>
        </p:nvSpPr>
        <p:spPr/>
        <p:txBody>
          <a:bodyPr/>
          <a:lstStyle/>
          <a:p>
            <a:fld id="{D2D8002D-B5B0-4BAC-B1F6-782DDCCE6D9C}" type="slidenum">
              <a:rPr kumimoji="1" lang="ja-JP" altLang="en-US" smtClean="0">
                <a:solidFill>
                  <a:srgbClr val="D4D4D6">
                    <a:shade val="50000"/>
                  </a:srgbClr>
                </a:solidFill>
              </a:rPr>
              <a:pPr/>
              <a:t>‹#›</a:t>
            </a:fld>
            <a:endParaRPr kumimoji="1" lang="ja-JP" altLang="en-US" dirty="0">
              <a:solidFill>
                <a:srgbClr val="D4D4D6">
                  <a:shade val="50000"/>
                </a:srgbClr>
              </a:solidFill>
            </a:endParaRPr>
          </a:p>
        </p:txBody>
      </p:sp>
      <p:sp>
        <p:nvSpPr>
          <p:cNvPr id="23" name="フッター プレースホルダ 22"/>
          <p:cNvSpPr>
            <a:spLocks noGrp="1"/>
          </p:cNvSpPr>
          <p:nvPr>
            <p:ph type="ftr" sz="quarter" idx="12"/>
          </p:nvPr>
        </p:nvSpPr>
        <p:spPr/>
        <p:txBody>
          <a:bodyPr/>
          <a:lstStyle/>
          <a:p>
            <a:pPr algn="r"/>
            <a:endParaRPr kumimoji="1" lang="ja-JP" altLang="en-US" dirty="0">
              <a:solidFill>
                <a:srgbClr val="D4D4D6">
                  <a:shade val="50000"/>
                </a:srgbClr>
              </a:solidFill>
            </a:endParaRPr>
          </a:p>
        </p:txBody>
      </p:sp>
    </p:spTree>
    <p:extLst>
      <p:ext uri="{BB962C8B-B14F-4D97-AF65-F5344CB8AC3E}">
        <p14:creationId xmlns:p14="http://schemas.microsoft.com/office/powerpoint/2010/main" val="36836116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bg>
      <p:bgRef idx="1002">
        <a:schemeClr val="bg1"/>
      </p:bgRef>
    </p:bg>
    <p:spTree>
      <p:nvGrpSpPr>
        <p:cNvPr id="1" name=""/>
        <p:cNvGrpSpPr/>
        <p:nvPr/>
      </p:nvGrpSpPr>
      <p:grpSpPr>
        <a:xfrm>
          <a:off x="0" y="0"/>
          <a:ext cx="0" cy="0"/>
          <a:chOff x="0" y="0"/>
          <a:chExt cx="0" cy="0"/>
        </a:xfrm>
      </p:grpSpPr>
      <p:sp>
        <p:nvSpPr>
          <p:cNvPr id="11" name="コンテンツ プレースホルダ 10"/>
          <p:cNvSpPr>
            <a:spLocks noGrp="1"/>
          </p:cNvSpPr>
          <p:nvPr>
            <p:ph sz="quarter" idx="17"/>
          </p:nvPr>
        </p:nvSpPr>
        <p:spPr>
          <a:xfrm>
            <a:off x="142844" y="928688"/>
            <a:ext cx="8858281" cy="56435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17" tIns="45709" rIns="91417" bIns="45709" anchor="t" compatLnSpc="1"/>
          <a:lstStyle/>
          <a:p>
            <a:pPr defTabSz="914133" fontAlgn="auto">
              <a:spcBef>
                <a:spcPts val="0"/>
              </a:spcBef>
              <a:spcAft>
                <a:spcPts val="0"/>
              </a:spcAft>
            </a:pPr>
            <a:endParaRPr kumimoji="0" lang="en-US">
              <a:solidFill>
                <a:prstClr val="white"/>
              </a:solidFill>
              <a:latin typeface="Segoe UI"/>
              <a:ea typeface="Meiryo UI"/>
            </a:endParaRPr>
          </a:p>
        </p:txBody>
      </p:sp>
      <p:sp>
        <p:nvSpPr>
          <p:cNvPr id="9" name="フリーフォーム 8"/>
          <p:cNvSpPr>
            <a:spLocks/>
          </p:cNvSpPr>
          <p:nvPr/>
        </p:nvSpPr>
        <p:spPr bwMode="auto">
          <a:xfrm>
            <a:off x="6105526"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17" tIns="45709" rIns="91417" bIns="45709" anchor="t" compatLnSpc="1"/>
          <a:lstStyle/>
          <a:p>
            <a:pPr defTabSz="914133" fontAlgn="auto">
              <a:spcBef>
                <a:spcPts val="0"/>
              </a:spcBef>
              <a:spcAft>
                <a:spcPts val="0"/>
              </a:spcAft>
            </a:pPr>
            <a:endParaRPr kumimoji="0" lang="en-US">
              <a:solidFill>
                <a:prstClr val="white"/>
              </a:solidFill>
              <a:latin typeface="Segoe UI"/>
              <a:ea typeface="Meiryo UI"/>
            </a:endParaRPr>
          </a:p>
        </p:txBody>
      </p:sp>
      <p:sp>
        <p:nvSpPr>
          <p:cNvPr id="2" name="タイトル 1"/>
          <p:cNvSpPr>
            <a:spLocks noGrp="1"/>
          </p:cNvSpPr>
          <p:nvPr>
            <p:ph type="title"/>
          </p:nvPr>
        </p:nvSpPr>
        <p:spPr>
          <a:xfrm>
            <a:off x="214282" y="142852"/>
            <a:ext cx="8715436" cy="571503"/>
          </a:xfrm>
        </p:spPr>
        <p:txBody>
          <a:bodyPr lIns="36000" tIns="0" bIns="0" anchor="ctr">
            <a:scene3d>
              <a:camera prst="orthographicFront"/>
              <a:lightRig rig="balanced" dir="t"/>
            </a:scene3d>
            <a:sp3d prstMaterial="powder"/>
          </a:bodyPr>
          <a:lstStyle>
            <a:lvl1pPr algn="l">
              <a:buNone/>
              <a:defRPr sz="3200" b="0" cap="none" spc="0" baseline="0">
                <a:ln w="900" cmpd="sng">
                  <a:noFill/>
                  <a:prstDash val="solid"/>
                </a:ln>
                <a:solidFill>
                  <a:schemeClr val="accent1">
                    <a:satMod val="200000"/>
                    <a:tint val="3000"/>
                  </a:schemeClr>
                </a:solidFill>
                <a:effectLst/>
              </a:defRPr>
            </a:lvl1pPr>
          </a:lstStyle>
          <a:p>
            <a:r>
              <a:rPr kumimoji="0" lang="ja-JP" altLang="en-US" dirty="0" smtClean="0"/>
              <a:t>マスタ タイトルの書式設定</a:t>
            </a:r>
            <a:endParaRPr kumimoji="0" lang="en-US" dirty="0"/>
          </a:p>
        </p:txBody>
      </p:sp>
      <p:sp>
        <p:nvSpPr>
          <p:cNvPr id="20" name="日付プレースホルダ 19"/>
          <p:cNvSpPr>
            <a:spLocks noGrp="1"/>
          </p:cNvSpPr>
          <p:nvPr>
            <p:ph type="dt" sz="half" idx="14"/>
          </p:nvPr>
        </p:nvSpPr>
        <p:spPr/>
        <p:txBody>
          <a:bodyPr/>
          <a:lstStyle/>
          <a:p>
            <a:endParaRPr kumimoji="1" lang="ja-JP" altLang="en-US" dirty="0">
              <a:solidFill>
                <a:srgbClr val="D4D4D6">
                  <a:shade val="50000"/>
                </a:srgbClr>
              </a:solidFill>
            </a:endParaRPr>
          </a:p>
        </p:txBody>
      </p:sp>
      <p:sp>
        <p:nvSpPr>
          <p:cNvPr id="21" name="スライド番号プレースホルダ 20"/>
          <p:cNvSpPr>
            <a:spLocks noGrp="1"/>
          </p:cNvSpPr>
          <p:nvPr>
            <p:ph type="sldNum" sz="quarter" idx="15"/>
          </p:nvPr>
        </p:nvSpPr>
        <p:spPr/>
        <p:txBody>
          <a:bodyPr/>
          <a:lstStyle/>
          <a:p>
            <a:fld id="{D2D8002D-B5B0-4BAC-B1F6-782DDCCE6D9C}" type="slidenum">
              <a:rPr kumimoji="1" lang="ja-JP" altLang="en-US" smtClean="0">
                <a:solidFill>
                  <a:srgbClr val="D4D4D6">
                    <a:shade val="50000"/>
                  </a:srgbClr>
                </a:solidFill>
              </a:rPr>
              <a:pPr/>
              <a:t>‹#›</a:t>
            </a:fld>
            <a:endParaRPr kumimoji="1" lang="ja-JP" altLang="en-US" dirty="0">
              <a:solidFill>
                <a:srgbClr val="D4D4D6">
                  <a:shade val="50000"/>
                </a:srgbClr>
              </a:solidFill>
            </a:endParaRPr>
          </a:p>
        </p:txBody>
      </p:sp>
      <p:sp>
        <p:nvSpPr>
          <p:cNvPr id="22" name="フッター プレースホルダ 21"/>
          <p:cNvSpPr>
            <a:spLocks noGrp="1"/>
          </p:cNvSpPr>
          <p:nvPr>
            <p:ph type="ftr" sz="quarter" idx="16"/>
          </p:nvPr>
        </p:nvSpPr>
        <p:spPr/>
        <p:txBody>
          <a:bodyPr/>
          <a:lstStyle/>
          <a:p>
            <a:pPr algn="r"/>
            <a:endParaRPr kumimoji="1" lang="ja-JP" altLang="en-US" dirty="0">
              <a:solidFill>
                <a:srgbClr val="D4D4D6">
                  <a:shade val="50000"/>
                </a:srgbClr>
              </a:solidFill>
            </a:endParaRPr>
          </a:p>
        </p:txBody>
      </p:sp>
    </p:spTree>
    <p:extLst>
      <p:ext uri="{BB962C8B-B14F-4D97-AF65-F5344CB8AC3E}">
        <p14:creationId xmlns:p14="http://schemas.microsoft.com/office/powerpoint/2010/main" val="20001788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6" name="日付プレースホルダ 15"/>
          <p:cNvSpPr>
            <a:spLocks noGrp="1"/>
          </p:cNvSpPr>
          <p:nvPr>
            <p:ph type="dt" sz="half" idx="10"/>
          </p:nvPr>
        </p:nvSpPr>
        <p:spPr/>
        <p:txBody>
          <a:bodyPr/>
          <a:lstStyle/>
          <a:p>
            <a:endParaRPr kumimoji="1" lang="ja-JP" altLang="en-US" dirty="0">
              <a:solidFill>
                <a:srgbClr val="D4D4D6">
                  <a:shade val="50000"/>
                </a:srgbClr>
              </a:solidFill>
            </a:endParaRPr>
          </a:p>
        </p:txBody>
      </p:sp>
      <p:sp>
        <p:nvSpPr>
          <p:cNvPr id="17" name="スライド番号プレースホルダ 16"/>
          <p:cNvSpPr>
            <a:spLocks noGrp="1"/>
          </p:cNvSpPr>
          <p:nvPr>
            <p:ph type="sldNum" sz="quarter" idx="11"/>
          </p:nvPr>
        </p:nvSpPr>
        <p:spPr/>
        <p:txBody>
          <a:bodyPr/>
          <a:lstStyle/>
          <a:p>
            <a:fld id="{D2D8002D-B5B0-4BAC-B1F6-782DDCCE6D9C}" type="slidenum">
              <a:rPr kumimoji="1" lang="ja-JP" altLang="en-US" smtClean="0">
                <a:solidFill>
                  <a:srgbClr val="D4D4D6">
                    <a:shade val="50000"/>
                  </a:srgbClr>
                </a:solidFill>
              </a:rPr>
              <a:pPr/>
              <a:t>‹#›</a:t>
            </a:fld>
            <a:endParaRPr kumimoji="1" lang="ja-JP" altLang="en-US" dirty="0">
              <a:solidFill>
                <a:srgbClr val="D4D4D6">
                  <a:shade val="50000"/>
                </a:srgbClr>
              </a:solidFill>
            </a:endParaRPr>
          </a:p>
        </p:txBody>
      </p:sp>
      <p:sp>
        <p:nvSpPr>
          <p:cNvPr id="18" name="フッター プレースホルダ 17"/>
          <p:cNvSpPr>
            <a:spLocks noGrp="1"/>
          </p:cNvSpPr>
          <p:nvPr>
            <p:ph type="ftr" sz="quarter" idx="12"/>
          </p:nvPr>
        </p:nvSpPr>
        <p:spPr/>
        <p:txBody>
          <a:bodyPr/>
          <a:lstStyle/>
          <a:p>
            <a:pPr algn="r"/>
            <a:endParaRPr kumimoji="1" lang="ja-JP" altLang="en-US" dirty="0">
              <a:solidFill>
                <a:srgbClr val="D4D4D6">
                  <a:shade val="50000"/>
                </a:srgbClr>
              </a:solidFill>
            </a:endParaRPr>
          </a:p>
        </p:txBody>
      </p:sp>
    </p:spTree>
    <p:extLst>
      <p:ext uri="{BB962C8B-B14F-4D97-AF65-F5344CB8AC3E}">
        <p14:creationId xmlns:p14="http://schemas.microsoft.com/office/powerpoint/2010/main" val="2648031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2844" y="142852"/>
            <a:ext cx="8858312" cy="571504"/>
          </a:xfrm>
        </p:spPr>
        <p:txBody>
          <a:bodyPr anchor="ctr"/>
          <a:lstStyle>
            <a:lvl1pPr algn="l">
              <a:defRPr sz="3200"/>
            </a:lvl1pPr>
          </a:lstStyle>
          <a:p>
            <a:r>
              <a:rPr kumimoji="0" lang="ja-JP" altLang="en-US" dirty="0" smtClean="0"/>
              <a:t>マスタ タイトルの書式設定</a:t>
            </a:r>
            <a:endParaRPr kumimoji="0" lang="en-US" dirty="0"/>
          </a:p>
        </p:txBody>
      </p:sp>
      <p:sp>
        <p:nvSpPr>
          <p:cNvPr id="18" name="日付プレースホルダ 17"/>
          <p:cNvSpPr>
            <a:spLocks noGrp="1"/>
          </p:cNvSpPr>
          <p:nvPr>
            <p:ph type="dt" sz="half" idx="10"/>
          </p:nvPr>
        </p:nvSpPr>
        <p:spPr/>
        <p:txBody>
          <a:bodyPr/>
          <a:lstStyle/>
          <a:p>
            <a:endParaRPr kumimoji="1" lang="ja-JP" altLang="en-US" dirty="0">
              <a:solidFill>
                <a:srgbClr val="D4D4D6">
                  <a:shade val="50000"/>
                </a:srgbClr>
              </a:solidFill>
            </a:endParaRPr>
          </a:p>
        </p:txBody>
      </p:sp>
      <p:sp>
        <p:nvSpPr>
          <p:cNvPr id="19" name="スライド番号プレースホルダ 18"/>
          <p:cNvSpPr>
            <a:spLocks noGrp="1"/>
          </p:cNvSpPr>
          <p:nvPr>
            <p:ph type="sldNum" sz="quarter" idx="11"/>
          </p:nvPr>
        </p:nvSpPr>
        <p:spPr/>
        <p:txBody>
          <a:bodyPr/>
          <a:lstStyle/>
          <a:p>
            <a:fld id="{D2D8002D-B5B0-4BAC-B1F6-782DDCCE6D9C}" type="slidenum">
              <a:rPr kumimoji="1" lang="ja-JP" altLang="en-US" smtClean="0">
                <a:solidFill>
                  <a:srgbClr val="D4D4D6">
                    <a:shade val="50000"/>
                  </a:srgbClr>
                </a:solidFill>
              </a:rPr>
              <a:pPr/>
              <a:t>‹#›</a:t>
            </a:fld>
            <a:endParaRPr kumimoji="1" lang="ja-JP" altLang="en-US" dirty="0">
              <a:solidFill>
                <a:srgbClr val="D4D4D6">
                  <a:shade val="50000"/>
                </a:srgbClr>
              </a:solidFill>
            </a:endParaRPr>
          </a:p>
        </p:txBody>
      </p:sp>
      <p:sp>
        <p:nvSpPr>
          <p:cNvPr id="20" name="フッター プレースホルダ 19"/>
          <p:cNvSpPr>
            <a:spLocks noGrp="1"/>
          </p:cNvSpPr>
          <p:nvPr>
            <p:ph type="ftr" sz="quarter" idx="12"/>
          </p:nvPr>
        </p:nvSpPr>
        <p:spPr/>
        <p:txBody>
          <a:bodyPr/>
          <a:lstStyle/>
          <a:p>
            <a:pPr algn="r"/>
            <a:endParaRPr kumimoji="1" lang="ja-JP" altLang="en-US" dirty="0">
              <a:solidFill>
                <a:srgbClr val="D4D4D6">
                  <a:shade val="50000"/>
                </a:srgbClr>
              </a:solidFill>
            </a:endParaRPr>
          </a:p>
        </p:txBody>
      </p:sp>
    </p:spTree>
    <p:extLst>
      <p:ext uri="{BB962C8B-B14F-4D97-AF65-F5344CB8AC3E}">
        <p14:creationId xmlns:p14="http://schemas.microsoft.com/office/powerpoint/2010/main" val="362026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214282" y="928670"/>
            <a:ext cx="4286280" cy="5643602"/>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コンテンツ プレースホルダ 3"/>
          <p:cNvSpPr>
            <a:spLocks noGrp="1"/>
          </p:cNvSpPr>
          <p:nvPr>
            <p:ph sz="half" idx="2"/>
          </p:nvPr>
        </p:nvSpPr>
        <p:spPr>
          <a:xfrm>
            <a:off x="4643438" y="928670"/>
            <a:ext cx="4286280" cy="5643602"/>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タイトル 7"/>
          <p:cNvSpPr>
            <a:spLocks noGrp="1"/>
          </p:cNvSpPr>
          <p:nvPr>
            <p:ph type="title"/>
          </p:nvPr>
        </p:nvSpPr>
        <p:spPr/>
        <p:txBody>
          <a:bodyPr/>
          <a:lstStyle/>
          <a:p>
            <a:r>
              <a:rPr kumimoji="1" lang="ja-JP" altLang="en-US" smtClean="0"/>
              <a:t>マスタ タイトルの書式設定</a:t>
            </a:r>
            <a:endParaRPr kumimoji="1" lang="ja-JP" altLang="en-US"/>
          </a:p>
        </p:txBody>
      </p:sp>
      <p:sp>
        <p:nvSpPr>
          <p:cNvPr id="18" name="日付プレースホルダ 17"/>
          <p:cNvSpPr>
            <a:spLocks noGrp="1"/>
          </p:cNvSpPr>
          <p:nvPr>
            <p:ph type="dt" sz="half" idx="10"/>
          </p:nvPr>
        </p:nvSpPr>
        <p:spPr/>
        <p:txBody>
          <a:bodyPr/>
          <a:lstStyle/>
          <a:p>
            <a:endParaRPr kumimoji="1" lang="ja-JP" altLang="en-US" dirty="0">
              <a:solidFill>
                <a:srgbClr val="D4D4D6">
                  <a:shade val="50000"/>
                </a:srgbClr>
              </a:solidFill>
            </a:endParaRPr>
          </a:p>
        </p:txBody>
      </p:sp>
      <p:sp>
        <p:nvSpPr>
          <p:cNvPr id="19" name="スライド番号プレースホルダ 18"/>
          <p:cNvSpPr>
            <a:spLocks noGrp="1"/>
          </p:cNvSpPr>
          <p:nvPr>
            <p:ph type="sldNum" sz="quarter" idx="11"/>
          </p:nvPr>
        </p:nvSpPr>
        <p:spPr/>
        <p:txBody>
          <a:bodyPr/>
          <a:lstStyle/>
          <a:p>
            <a:fld id="{D2D8002D-B5B0-4BAC-B1F6-782DDCCE6D9C}" type="slidenum">
              <a:rPr kumimoji="1" lang="ja-JP" altLang="en-US" smtClean="0">
                <a:solidFill>
                  <a:srgbClr val="D4D4D6">
                    <a:shade val="50000"/>
                  </a:srgbClr>
                </a:solidFill>
              </a:rPr>
              <a:pPr/>
              <a:t>‹#›</a:t>
            </a:fld>
            <a:endParaRPr kumimoji="1" lang="ja-JP" altLang="en-US" dirty="0">
              <a:solidFill>
                <a:srgbClr val="D4D4D6">
                  <a:shade val="50000"/>
                </a:srgbClr>
              </a:solidFill>
            </a:endParaRPr>
          </a:p>
        </p:txBody>
      </p:sp>
      <p:sp>
        <p:nvSpPr>
          <p:cNvPr id="20" name="フッター プレースホルダ 19"/>
          <p:cNvSpPr>
            <a:spLocks noGrp="1"/>
          </p:cNvSpPr>
          <p:nvPr>
            <p:ph type="ftr" sz="quarter" idx="12"/>
          </p:nvPr>
        </p:nvSpPr>
        <p:spPr/>
        <p:txBody>
          <a:bodyPr/>
          <a:lstStyle/>
          <a:p>
            <a:pPr algn="r"/>
            <a:endParaRPr kumimoji="1" lang="ja-JP" altLang="en-US" dirty="0">
              <a:solidFill>
                <a:srgbClr val="D4D4D6">
                  <a:shade val="50000"/>
                </a:srgbClr>
              </a:solidFill>
            </a:endParaRPr>
          </a:p>
        </p:txBody>
      </p:sp>
    </p:spTree>
    <p:extLst>
      <p:ext uri="{BB962C8B-B14F-4D97-AF65-F5344CB8AC3E}">
        <p14:creationId xmlns:p14="http://schemas.microsoft.com/office/powerpoint/2010/main" val="1987689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白紙">
    <p:bg>
      <p:bgRef idx="1003">
        <a:schemeClr val="bg1"/>
      </p:bgRef>
    </p:bg>
    <p:spTree>
      <p:nvGrpSpPr>
        <p:cNvPr id="1" name=""/>
        <p:cNvGrpSpPr/>
        <p:nvPr/>
      </p:nvGrpSpPr>
      <p:grpSpPr>
        <a:xfrm>
          <a:off x="0" y="0"/>
          <a:ext cx="0" cy="0"/>
          <a:chOff x="0" y="0"/>
          <a:chExt cx="0" cy="0"/>
        </a:xfrm>
      </p:grpSpPr>
      <p:sp>
        <p:nvSpPr>
          <p:cNvPr id="15" name="日付プレースホルダ 14"/>
          <p:cNvSpPr>
            <a:spLocks noGrp="1"/>
          </p:cNvSpPr>
          <p:nvPr>
            <p:ph type="dt" sz="half" idx="10"/>
          </p:nvPr>
        </p:nvSpPr>
        <p:spPr/>
        <p:txBody>
          <a:bodyPr/>
          <a:lstStyle/>
          <a:p>
            <a:endParaRPr kumimoji="1" lang="ja-JP" altLang="en-US" dirty="0">
              <a:solidFill>
                <a:srgbClr val="D4D4D6">
                  <a:shade val="50000"/>
                </a:srgbClr>
              </a:solidFill>
            </a:endParaRPr>
          </a:p>
        </p:txBody>
      </p:sp>
      <p:sp>
        <p:nvSpPr>
          <p:cNvPr id="16" name="スライド番号プレースホルダ 15"/>
          <p:cNvSpPr>
            <a:spLocks noGrp="1"/>
          </p:cNvSpPr>
          <p:nvPr>
            <p:ph type="sldNum" sz="quarter" idx="11"/>
          </p:nvPr>
        </p:nvSpPr>
        <p:spPr/>
        <p:txBody>
          <a:bodyPr/>
          <a:lstStyle/>
          <a:p>
            <a:fld id="{D2D8002D-B5B0-4BAC-B1F6-782DDCCE6D9C}" type="slidenum">
              <a:rPr kumimoji="1" lang="ja-JP" altLang="en-US" smtClean="0">
                <a:solidFill>
                  <a:srgbClr val="D4D4D6">
                    <a:shade val="50000"/>
                  </a:srgbClr>
                </a:solidFill>
              </a:rPr>
              <a:pPr/>
              <a:t>‹#›</a:t>
            </a:fld>
            <a:endParaRPr kumimoji="1" lang="ja-JP" altLang="en-US" dirty="0">
              <a:solidFill>
                <a:srgbClr val="D4D4D6">
                  <a:shade val="50000"/>
                </a:srgbClr>
              </a:solidFill>
            </a:endParaRPr>
          </a:p>
        </p:txBody>
      </p:sp>
      <p:sp>
        <p:nvSpPr>
          <p:cNvPr id="17" name="フッター プレースホルダ 16"/>
          <p:cNvSpPr>
            <a:spLocks noGrp="1"/>
          </p:cNvSpPr>
          <p:nvPr>
            <p:ph type="ftr" sz="quarter" idx="12"/>
          </p:nvPr>
        </p:nvSpPr>
        <p:spPr/>
        <p:txBody>
          <a:bodyPr/>
          <a:lstStyle/>
          <a:p>
            <a:pPr algn="r"/>
            <a:endParaRPr kumimoji="1" lang="ja-JP" altLang="en-US" dirty="0">
              <a:solidFill>
                <a:srgbClr val="D4D4D6">
                  <a:shade val="50000"/>
                </a:srgbClr>
              </a:solidFill>
            </a:endParaRPr>
          </a:p>
        </p:txBody>
      </p:sp>
    </p:spTree>
    <p:extLst>
      <p:ext uri="{BB962C8B-B14F-4D97-AF65-F5344CB8AC3E}">
        <p14:creationId xmlns:p14="http://schemas.microsoft.com/office/powerpoint/2010/main" val="41954185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上">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260350"/>
            <a:ext cx="7634288" cy="100806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250825" y="1268413"/>
            <a:ext cx="7634288" cy="2660650"/>
          </a:xfrm>
        </p:spPr>
        <p:txBody>
          <a:bodyPr anchor="t"/>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日付プレースホルダ 4"/>
          <p:cNvSpPr>
            <a:spLocks noGrp="1"/>
          </p:cNvSpPr>
          <p:nvPr>
            <p:ph type="dt" sz="half" idx="10"/>
          </p:nvPr>
        </p:nvSpPr>
        <p:spPr>
          <a:xfrm>
            <a:off x="301625" y="6242050"/>
            <a:ext cx="1782763" cy="474663"/>
          </a:xfrm>
        </p:spPr>
        <p:txBody>
          <a:bodyPr/>
          <a:lstStyle>
            <a:lvl1pPr>
              <a:defRPr/>
            </a:lvl1pPr>
          </a:lstStyle>
          <a:p>
            <a:endParaRPr lang="en-US" altLang="ja-JP"/>
          </a:p>
        </p:txBody>
      </p:sp>
      <p:sp>
        <p:nvSpPr>
          <p:cNvPr id="6" name="フッター プレースホルダ 5"/>
          <p:cNvSpPr>
            <a:spLocks noGrp="1"/>
          </p:cNvSpPr>
          <p:nvPr>
            <p:ph type="ftr" sz="quarter" idx="11"/>
          </p:nvPr>
        </p:nvSpPr>
        <p:spPr>
          <a:xfrm>
            <a:off x="2257425" y="6248400"/>
            <a:ext cx="3455988" cy="474663"/>
          </a:xfrm>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a:xfrm>
            <a:off x="5867400" y="6248400"/>
            <a:ext cx="1755775" cy="474663"/>
          </a:xfrm>
        </p:spPr>
        <p:txBody>
          <a:bodyPr/>
          <a:lstStyle>
            <a:lvl1pPr>
              <a:defRPr/>
            </a:lvl1pPr>
          </a:lstStyle>
          <a:p>
            <a:fld id="{588245C0-0A6C-40BA-8503-47D03A4D6370}" type="slidenum">
              <a:rPr lang="ja-JP" altLang="en-US"/>
              <a:pPr/>
              <a:t>‹#›</a:t>
            </a:fld>
            <a:endParaRPr lang="en-US" altLang="ja-JP"/>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B270398E-E123-49E7-A171-CB25C58F7BCD}" type="slidenum">
              <a:rPr lang="ja-JP" altLang="en-US"/>
              <a:pPr/>
              <a:t>‹#›</a:t>
            </a:fld>
            <a:endParaRPr lang="en-US" altLang="ja-JP"/>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3929F7E3-3072-4562-9ABD-F5EC4F24B853}" type="slidenum">
              <a:rPr lang="ja-JP" altLang="en-US"/>
              <a:pPr/>
              <a:t>‹#›</a:t>
            </a:fld>
            <a:endParaRPr lang="en-US" altLang="ja-JP"/>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planet image.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74638" y="3932238"/>
            <a:ext cx="8593137"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flipV="1">
            <a:off x="274638" y="105092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kumimoji="0" lang="ja-JP" altLang="en-US">
              <a:solidFill>
                <a:srgbClr val="000000"/>
              </a:solidFill>
              <a:latin typeface="Arial" panose="020B0604020202020204" pitchFamily="34" charset="0"/>
            </a:endParaRPr>
          </a:p>
        </p:txBody>
      </p:sp>
      <p:sp>
        <p:nvSpPr>
          <p:cNvPr id="6" name="Rectangle 6"/>
          <p:cNvSpPr>
            <a:spLocks noChangeArrowheads="1"/>
          </p:cNvSpPr>
          <p:nvPr/>
        </p:nvSpPr>
        <p:spPr bwMode="black">
          <a:xfrm>
            <a:off x="7589838" y="6537325"/>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lgn="r">
              <a:spcBef>
                <a:spcPct val="0"/>
              </a:spcBef>
              <a:buClrTx/>
              <a:buFontTx/>
              <a:buNone/>
              <a:defRPr/>
            </a:pPr>
            <a:r>
              <a:rPr kumimoji="0" lang="en-US" altLang="ja-JP" sz="800" smtClean="0">
                <a:solidFill>
                  <a:srgbClr val="000000"/>
                </a:solidFill>
              </a:rPr>
              <a:t>© 2015</a:t>
            </a:r>
            <a:r>
              <a:rPr kumimoji="0" lang="ja-JP" altLang="en-US" sz="800" smtClean="0">
                <a:solidFill>
                  <a:srgbClr val="000000"/>
                </a:solidFill>
              </a:rPr>
              <a:t> </a:t>
            </a:r>
            <a:r>
              <a:rPr kumimoji="0" lang="en-US" altLang="ja-JP" sz="800" smtClean="0">
                <a:solidFill>
                  <a:srgbClr val="000000"/>
                </a:solidFill>
              </a:rPr>
              <a:t>IBM Corporation</a:t>
            </a:r>
            <a:endParaRPr kumimoji="0" lang="en-US" altLang="ja-JP" smtClean="0">
              <a:solidFill>
                <a:srgbClr val="000000"/>
              </a:solidFill>
            </a:endParaRPr>
          </a:p>
        </p:txBody>
      </p:sp>
      <p:pic>
        <p:nvPicPr>
          <p:cNvPr id="7" name="Picture 7" descr="R120_G137_B251-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0400" y="684213"/>
            <a:ext cx="5889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8"/>
          <p:cNvGrpSpPr>
            <a:grpSpLocks/>
          </p:cNvGrpSpPr>
          <p:nvPr/>
        </p:nvGrpSpPr>
        <p:grpSpPr bwMode="auto">
          <a:xfrm>
            <a:off x="274638" y="3932238"/>
            <a:ext cx="8594725" cy="2233612"/>
            <a:chOff x="160" y="2308"/>
            <a:chExt cx="5437" cy="1399"/>
          </a:xfrm>
        </p:grpSpPr>
        <p:sp>
          <p:nvSpPr>
            <p:cNvPr id="9" name="Rectangle 9"/>
            <p:cNvSpPr>
              <a:spLocks noChangeArrowheads="1"/>
            </p:cNvSpPr>
            <p:nvPr/>
          </p:nvSpPr>
          <p:spPr bwMode="auto">
            <a:xfrm>
              <a:off x="160" y="2308"/>
              <a:ext cx="858"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buClr>
                  <a:srgbClr val="009999"/>
                </a:buClr>
                <a:defRPr/>
              </a:pPr>
              <a:endParaRPr kumimoji="0" lang="ja-JP" altLang="en-US" smtClean="0">
                <a:solidFill>
                  <a:srgbClr val="000000"/>
                </a:solidFill>
              </a:endParaRPr>
            </a:p>
          </p:txBody>
        </p:sp>
        <p:sp>
          <p:nvSpPr>
            <p:cNvPr id="10" name="Rectangle 10"/>
            <p:cNvSpPr>
              <a:spLocks noChangeArrowheads="1"/>
            </p:cNvSpPr>
            <p:nvPr/>
          </p:nvSpPr>
          <p:spPr bwMode="auto">
            <a:xfrm>
              <a:off x="160" y="2862"/>
              <a:ext cx="858" cy="289"/>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buClr>
                  <a:srgbClr val="009999"/>
                </a:buClr>
                <a:defRPr/>
              </a:pPr>
              <a:endParaRPr kumimoji="0" lang="ja-JP" altLang="en-US" smtClean="0">
                <a:solidFill>
                  <a:srgbClr val="000000"/>
                </a:solidFill>
              </a:endParaRPr>
            </a:p>
          </p:txBody>
        </p:sp>
        <p:sp>
          <p:nvSpPr>
            <p:cNvPr id="11" name="Rectangle 11"/>
            <p:cNvSpPr>
              <a:spLocks noChangeArrowheads="1"/>
            </p:cNvSpPr>
            <p:nvPr/>
          </p:nvSpPr>
          <p:spPr bwMode="auto">
            <a:xfrm>
              <a:off x="160" y="3419"/>
              <a:ext cx="269"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buClr>
                  <a:srgbClr val="009999"/>
                </a:buClr>
                <a:defRPr/>
              </a:pPr>
              <a:endParaRPr kumimoji="0" lang="ja-JP" altLang="en-US" smtClean="0">
                <a:solidFill>
                  <a:srgbClr val="000000"/>
                </a:solidFill>
              </a:endParaRPr>
            </a:p>
          </p:txBody>
        </p:sp>
        <p:sp>
          <p:nvSpPr>
            <p:cNvPr id="12" name="Rectangle 12"/>
            <p:cNvSpPr>
              <a:spLocks noChangeArrowheads="1"/>
            </p:cNvSpPr>
            <p:nvPr/>
          </p:nvSpPr>
          <p:spPr bwMode="auto">
            <a:xfrm>
              <a:off x="4739" y="2308"/>
              <a:ext cx="858"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buClr>
                  <a:srgbClr val="009999"/>
                </a:buClr>
                <a:defRPr/>
              </a:pPr>
              <a:endParaRPr kumimoji="0" lang="ja-JP" altLang="en-US" smtClean="0">
                <a:solidFill>
                  <a:srgbClr val="000000"/>
                </a:solidFill>
              </a:endParaRPr>
            </a:p>
          </p:txBody>
        </p:sp>
        <p:sp>
          <p:nvSpPr>
            <p:cNvPr id="13" name="Rectangle 13"/>
            <p:cNvSpPr>
              <a:spLocks noChangeArrowheads="1"/>
            </p:cNvSpPr>
            <p:nvPr/>
          </p:nvSpPr>
          <p:spPr bwMode="auto">
            <a:xfrm>
              <a:off x="4739" y="2862"/>
              <a:ext cx="858" cy="289"/>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buClr>
                  <a:srgbClr val="009999"/>
                </a:buClr>
                <a:defRPr/>
              </a:pPr>
              <a:endParaRPr kumimoji="0" lang="ja-JP" altLang="en-US" smtClean="0">
                <a:solidFill>
                  <a:srgbClr val="000000"/>
                </a:solidFill>
              </a:endParaRPr>
            </a:p>
          </p:txBody>
        </p:sp>
        <p:sp>
          <p:nvSpPr>
            <p:cNvPr id="14" name="Rectangle 14"/>
            <p:cNvSpPr>
              <a:spLocks noChangeArrowheads="1"/>
            </p:cNvSpPr>
            <p:nvPr/>
          </p:nvSpPr>
          <p:spPr bwMode="auto">
            <a:xfrm>
              <a:off x="5328" y="3419"/>
              <a:ext cx="269"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buClr>
                  <a:srgbClr val="009999"/>
                </a:buClr>
                <a:defRPr/>
              </a:pPr>
              <a:endParaRPr kumimoji="0" lang="ja-JP" altLang="en-US" smtClean="0">
                <a:solidFill>
                  <a:srgbClr val="000000"/>
                </a:solidFill>
              </a:endParaRPr>
            </a:p>
          </p:txBody>
        </p:sp>
        <p:sp>
          <p:nvSpPr>
            <p:cNvPr id="15" name="Freeform 15"/>
            <p:cNvSpPr>
              <a:spLocks/>
            </p:cNvSpPr>
            <p:nvPr/>
          </p:nvSpPr>
          <p:spPr bwMode="auto">
            <a:xfrm>
              <a:off x="1305" y="2308"/>
              <a:ext cx="2862" cy="288"/>
            </a:xfrm>
            <a:custGeom>
              <a:avLst/>
              <a:gdLst>
                <a:gd name="T0" fmla="*/ 0 w 2880"/>
                <a:gd name="T1" fmla="*/ 0 h 288"/>
                <a:gd name="T2" fmla="*/ 0 w 2880"/>
                <a:gd name="T3" fmla="*/ 288 h 288"/>
                <a:gd name="T4" fmla="*/ 2844 w 2880"/>
                <a:gd name="T5" fmla="*/ 288 h 288"/>
                <a:gd name="T6" fmla="*/ 2802 w 2880"/>
                <a:gd name="T7" fmla="*/ 256 h 288"/>
                <a:gd name="T8" fmla="*/ 2626 w 2880"/>
                <a:gd name="T9" fmla="*/ 134 h 288"/>
                <a:gd name="T10" fmla="*/ 2400 w 2880"/>
                <a:gd name="T11" fmla="*/ 46 h 288"/>
                <a:gd name="T12" fmla="*/ 2202 w 2880"/>
                <a:gd name="T13" fmla="*/ 10 h 288"/>
                <a:gd name="T14" fmla="*/ 2086 w 2880"/>
                <a:gd name="T15" fmla="*/ 0 h 288"/>
                <a:gd name="T16" fmla="*/ 0 w 2880"/>
                <a:gd name="T17" fmla="*/ 0 h 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80" h="288">
                  <a:moveTo>
                    <a:pt x="0" y="0"/>
                  </a:moveTo>
                  <a:lnTo>
                    <a:pt x="0" y="288"/>
                  </a:lnTo>
                  <a:lnTo>
                    <a:pt x="2880" y="288"/>
                  </a:lnTo>
                  <a:lnTo>
                    <a:pt x="2838" y="256"/>
                  </a:lnTo>
                  <a:cubicBezTo>
                    <a:pt x="2838" y="256"/>
                    <a:pt x="2728" y="169"/>
                    <a:pt x="2660" y="134"/>
                  </a:cubicBezTo>
                  <a:cubicBezTo>
                    <a:pt x="2592" y="99"/>
                    <a:pt x="2502" y="67"/>
                    <a:pt x="2430" y="46"/>
                  </a:cubicBezTo>
                  <a:cubicBezTo>
                    <a:pt x="2358" y="25"/>
                    <a:pt x="2283" y="18"/>
                    <a:pt x="2230" y="10"/>
                  </a:cubicBezTo>
                  <a:lnTo>
                    <a:pt x="2112" y="0"/>
                  </a:lnTo>
                  <a:lnTo>
                    <a:pt x="0" y="0"/>
                  </a:lnTo>
                  <a:close/>
                </a:path>
              </a:pathLst>
            </a:custGeom>
            <a:solidFill>
              <a:srgbClr val="FEFFFE">
                <a:alpha val="49019"/>
              </a:srgb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hangingPunct="0"/>
              <a:endParaRPr kumimoji="0" lang="ja-JP" altLang="en-US">
                <a:solidFill>
                  <a:srgbClr val="000000"/>
                </a:solidFill>
                <a:latin typeface="Arial" panose="020B0604020202020204" pitchFamily="34" charset="0"/>
              </a:endParaRPr>
            </a:p>
          </p:txBody>
        </p:sp>
        <p:sp>
          <p:nvSpPr>
            <p:cNvPr id="16" name="Freeform 16"/>
            <p:cNvSpPr>
              <a:spLocks/>
            </p:cNvSpPr>
            <p:nvPr/>
          </p:nvSpPr>
          <p:spPr bwMode="auto">
            <a:xfrm>
              <a:off x="1305" y="2862"/>
              <a:ext cx="3174" cy="291"/>
            </a:xfrm>
            <a:custGeom>
              <a:avLst/>
              <a:gdLst>
                <a:gd name="T0" fmla="*/ 0 w 3194"/>
                <a:gd name="T1" fmla="*/ 0 h 290"/>
                <a:gd name="T2" fmla="*/ 0 w 3194"/>
                <a:gd name="T3" fmla="*/ 290 h 290"/>
                <a:gd name="T4" fmla="*/ 3154 w 3194"/>
                <a:gd name="T5" fmla="*/ 292 h 290"/>
                <a:gd name="T6" fmla="*/ 3148 w 3194"/>
                <a:gd name="T7" fmla="*/ 258 h 290"/>
                <a:gd name="T8" fmla="*/ 3120 w 3194"/>
                <a:gd name="T9" fmla="*/ 148 h 290"/>
                <a:gd name="T10" fmla="*/ 3079 w 3194"/>
                <a:gd name="T11" fmla="*/ 34 h 290"/>
                <a:gd name="T12" fmla="*/ 3064 w 3194"/>
                <a:gd name="T13" fmla="*/ 2 h 290"/>
                <a:gd name="T14" fmla="*/ 0 w 3194"/>
                <a:gd name="T15" fmla="*/ 0 h 2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94" h="290">
                  <a:moveTo>
                    <a:pt x="0" y="0"/>
                  </a:moveTo>
                  <a:lnTo>
                    <a:pt x="0" y="288"/>
                  </a:lnTo>
                  <a:lnTo>
                    <a:pt x="3194" y="290"/>
                  </a:lnTo>
                  <a:lnTo>
                    <a:pt x="3188" y="256"/>
                  </a:lnTo>
                  <a:cubicBezTo>
                    <a:pt x="3182" y="232"/>
                    <a:pt x="3172" y="183"/>
                    <a:pt x="3160" y="146"/>
                  </a:cubicBezTo>
                  <a:cubicBezTo>
                    <a:pt x="3146" y="103"/>
                    <a:pt x="3128" y="58"/>
                    <a:pt x="3118" y="34"/>
                  </a:cubicBezTo>
                  <a:lnTo>
                    <a:pt x="3102" y="2"/>
                  </a:lnTo>
                  <a:lnTo>
                    <a:pt x="0" y="0"/>
                  </a:lnTo>
                  <a:close/>
                </a:path>
              </a:pathLst>
            </a:custGeom>
            <a:solidFill>
              <a:srgbClr val="FEFFFE">
                <a:alpha val="49019"/>
              </a:srgb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hangingPunct="0"/>
              <a:endParaRPr kumimoji="0" lang="ja-JP" altLang="en-US">
                <a:solidFill>
                  <a:srgbClr val="000000"/>
                </a:solidFill>
                <a:latin typeface="Arial" panose="020B0604020202020204" pitchFamily="34" charset="0"/>
              </a:endParaRPr>
            </a:p>
          </p:txBody>
        </p:sp>
        <p:sp>
          <p:nvSpPr>
            <p:cNvPr id="17" name="Freeform 17"/>
            <p:cNvSpPr>
              <a:spLocks/>
            </p:cNvSpPr>
            <p:nvPr/>
          </p:nvSpPr>
          <p:spPr bwMode="auto">
            <a:xfrm>
              <a:off x="3595" y="3417"/>
              <a:ext cx="916" cy="290"/>
            </a:xfrm>
            <a:custGeom>
              <a:avLst/>
              <a:gdLst>
                <a:gd name="T0" fmla="*/ 0 w 3194"/>
                <a:gd name="T1" fmla="*/ 290 h 290"/>
                <a:gd name="T2" fmla="*/ 0 w 3194"/>
                <a:gd name="T3" fmla="*/ 2 h 290"/>
                <a:gd name="T4" fmla="*/ 263 w 3194"/>
                <a:gd name="T5" fmla="*/ 0 h 290"/>
                <a:gd name="T6" fmla="*/ 261 w 3194"/>
                <a:gd name="T7" fmla="*/ 156 h 290"/>
                <a:gd name="T8" fmla="*/ 259 w 3194"/>
                <a:gd name="T9" fmla="*/ 254 h 290"/>
                <a:gd name="T10" fmla="*/ 258 w 3194"/>
                <a:gd name="T11" fmla="*/ 290 h 290"/>
                <a:gd name="T12" fmla="*/ 0 w 3194"/>
                <a:gd name="T13" fmla="*/ 290 h 2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4" h="290">
                  <a:moveTo>
                    <a:pt x="0" y="290"/>
                  </a:moveTo>
                  <a:lnTo>
                    <a:pt x="0" y="2"/>
                  </a:lnTo>
                  <a:lnTo>
                    <a:pt x="3194" y="0"/>
                  </a:lnTo>
                  <a:lnTo>
                    <a:pt x="3176" y="156"/>
                  </a:lnTo>
                  <a:cubicBezTo>
                    <a:pt x="3169" y="198"/>
                    <a:pt x="3162" y="232"/>
                    <a:pt x="3150" y="254"/>
                  </a:cubicBezTo>
                  <a:lnTo>
                    <a:pt x="3140" y="290"/>
                  </a:lnTo>
                  <a:lnTo>
                    <a:pt x="0" y="290"/>
                  </a:lnTo>
                  <a:close/>
                </a:path>
              </a:pathLst>
            </a:custGeom>
            <a:solidFill>
              <a:srgbClr val="FEFFFE">
                <a:alpha val="49019"/>
              </a:srgb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hangingPunct="0"/>
              <a:endParaRPr kumimoji="0" lang="ja-JP" altLang="en-US">
                <a:solidFill>
                  <a:srgbClr val="000000"/>
                </a:solidFill>
                <a:latin typeface="Arial" panose="020B0604020202020204" pitchFamily="34" charset="0"/>
              </a:endParaRPr>
            </a:p>
          </p:txBody>
        </p:sp>
        <p:sp>
          <p:nvSpPr>
            <p:cNvPr id="18" name="Rectangle 18"/>
            <p:cNvSpPr>
              <a:spLocks noChangeArrowheads="1"/>
            </p:cNvSpPr>
            <p:nvPr/>
          </p:nvSpPr>
          <p:spPr bwMode="auto">
            <a:xfrm>
              <a:off x="1877" y="3419"/>
              <a:ext cx="858" cy="288"/>
            </a:xfrm>
            <a:prstGeom prst="rect">
              <a:avLst/>
            </a:prstGeom>
            <a:solidFill>
              <a:srgbClr val="FEFFFE">
                <a:alpha val="4901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buClr>
                  <a:srgbClr val="009999"/>
                </a:buClr>
                <a:defRPr/>
              </a:pPr>
              <a:endParaRPr kumimoji="0" lang="ja-JP" altLang="en-US" smtClean="0">
                <a:solidFill>
                  <a:srgbClr val="000000"/>
                </a:solidFill>
              </a:endParaRPr>
            </a:p>
          </p:txBody>
        </p:sp>
      </p:grpSp>
      <p:sp>
        <p:nvSpPr>
          <p:cNvPr id="1949699" name="Rectangle 3"/>
          <p:cNvSpPr>
            <a:spLocks noGrp="1" noChangeArrowheads="1"/>
          </p:cNvSpPr>
          <p:nvPr>
            <p:ph type="ctrTitle"/>
          </p:nvPr>
        </p:nvSpPr>
        <p:spPr>
          <a:xfrm>
            <a:off x="179388" y="1417638"/>
            <a:ext cx="8785225" cy="1363662"/>
          </a:xfrm>
        </p:spPr>
        <p:txBody>
          <a:bodyPr anchor="b"/>
          <a:lstStyle>
            <a:lvl1pPr>
              <a:defRPr sz="4000">
                <a:solidFill>
                  <a:schemeClr val="tx1"/>
                </a:solidFill>
              </a:defRPr>
            </a:lvl1pPr>
          </a:lstStyle>
          <a:p>
            <a:pPr lvl="0"/>
            <a:r>
              <a:rPr lang="en-US" altLang="ja-JP" noProof="0" smtClean="0"/>
              <a:t>Click to edit Master title style</a:t>
            </a:r>
          </a:p>
        </p:txBody>
      </p:sp>
      <p:sp>
        <p:nvSpPr>
          <p:cNvPr id="1949700" name="Rectangle 4"/>
          <p:cNvSpPr>
            <a:spLocks noGrp="1" noChangeArrowheads="1"/>
          </p:cNvSpPr>
          <p:nvPr>
            <p:ph type="subTitle" idx="1"/>
          </p:nvPr>
        </p:nvSpPr>
        <p:spPr>
          <a:xfrm>
            <a:off x="755650" y="2924175"/>
            <a:ext cx="8208963" cy="720725"/>
          </a:xfrm>
        </p:spPr>
        <p:txBody>
          <a:bodyPr anchor="b"/>
          <a:lstStyle>
            <a:lvl1pPr marL="0" indent="0">
              <a:buFont typeface="Wingdings" panose="05000000000000000000" pitchFamily="2" charset="2"/>
              <a:buNone/>
              <a:defRPr/>
            </a:lvl1pPr>
          </a:lstStyle>
          <a:p>
            <a:pPr lvl="0"/>
            <a:r>
              <a:rPr lang="en-US" altLang="ja-JP" noProof="0" smtClean="0"/>
              <a:t>Click to edit Master subtitle style</a:t>
            </a:r>
          </a:p>
        </p:txBody>
      </p:sp>
    </p:spTree>
    <p:extLst>
      <p:ext uri="{BB962C8B-B14F-4D97-AF65-F5344CB8AC3E}">
        <p14:creationId xmlns:p14="http://schemas.microsoft.com/office/powerpoint/2010/main" val="2036327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Slide Number Placeholder 3"/>
          <p:cNvSpPr>
            <a:spLocks noGrp="1"/>
          </p:cNvSpPr>
          <p:nvPr>
            <p:ph type="sldNum" sz="quarter" idx="10"/>
          </p:nvPr>
        </p:nvSpPr>
        <p:spPr/>
        <p:txBody>
          <a:bodyPr/>
          <a:lstStyle>
            <a:lvl1pPr>
              <a:defRPr/>
            </a:lvl1pPr>
          </a:lstStyle>
          <a:p>
            <a:pPr>
              <a:defRPr/>
            </a:pPr>
            <a:fld id="{CC698934-8BF1-4F44-8E59-8ED3A19B1C8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3291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ja-JP"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6BF65968-31D0-49CB-B151-95F6ACE4593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3781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6.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3.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914" name="Group 2"/>
          <p:cNvGrpSpPr>
            <a:grpSpLocks/>
          </p:cNvGrpSpPr>
          <p:nvPr/>
        </p:nvGrpSpPr>
        <p:grpSpPr bwMode="auto">
          <a:xfrm>
            <a:off x="0" y="0"/>
            <a:ext cx="9159875" cy="6870700"/>
            <a:chOff x="0" y="0"/>
            <a:chExt cx="5770" cy="4328"/>
          </a:xfrm>
        </p:grpSpPr>
        <p:sp>
          <p:nvSpPr>
            <p:cNvPr id="3891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endParaRPr lang="ja-JP" altLang="en-US"/>
            </a:p>
          </p:txBody>
        </p:sp>
        <p:sp>
          <p:nvSpPr>
            <p:cNvPr id="3891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endParaRPr lang="ja-JP" altLang="en-US"/>
            </a:p>
          </p:txBody>
        </p:sp>
        <p:sp>
          <p:nvSpPr>
            <p:cNvPr id="3891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endParaRPr lang="ja-JP" altLang="en-US"/>
            </a:p>
          </p:txBody>
        </p:sp>
        <p:grpSp>
          <p:nvGrpSpPr>
            <p:cNvPr id="38918" name="Group 6"/>
            <p:cNvGrpSpPr>
              <a:grpSpLocks/>
            </p:cNvGrpSpPr>
            <p:nvPr/>
          </p:nvGrpSpPr>
          <p:grpSpPr bwMode="auto">
            <a:xfrm>
              <a:off x="4944" y="1"/>
              <a:ext cx="816" cy="3974"/>
              <a:chOff x="4944" y="1"/>
              <a:chExt cx="816" cy="3974"/>
            </a:xfrm>
          </p:grpSpPr>
          <p:grpSp>
            <p:nvGrpSpPr>
              <p:cNvPr id="38919" name="Group 7"/>
              <p:cNvGrpSpPr>
                <a:grpSpLocks/>
              </p:cNvGrpSpPr>
              <p:nvPr userDrawn="1"/>
            </p:nvGrpSpPr>
            <p:grpSpPr bwMode="auto">
              <a:xfrm>
                <a:off x="5280" y="1"/>
                <a:ext cx="480" cy="1430"/>
                <a:chOff x="5280" y="1"/>
                <a:chExt cx="480" cy="1430"/>
              </a:xfrm>
            </p:grpSpPr>
            <p:grpSp>
              <p:nvGrpSpPr>
                <p:cNvPr id="38920" name="Group 8"/>
                <p:cNvGrpSpPr>
                  <a:grpSpLocks/>
                </p:cNvGrpSpPr>
                <p:nvPr userDrawn="1"/>
              </p:nvGrpSpPr>
              <p:grpSpPr bwMode="auto">
                <a:xfrm rot="-5400000">
                  <a:off x="5484" y="0"/>
                  <a:ext cx="174" cy="176"/>
                  <a:chOff x="1657" y="323"/>
                  <a:chExt cx="1691" cy="2560"/>
                </a:xfrm>
              </p:grpSpPr>
              <p:grpSp>
                <p:nvGrpSpPr>
                  <p:cNvPr id="38921" name="Group 9"/>
                  <p:cNvGrpSpPr>
                    <a:grpSpLocks/>
                  </p:cNvGrpSpPr>
                  <p:nvPr/>
                </p:nvGrpSpPr>
                <p:grpSpPr bwMode="auto">
                  <a:xfrm>
                    <a:off x="1657" y="323"/>
                    <a:ext cx="1691" cy="2560"/>
                    <a:chOff x="1657" y="323"/>
                    <a:chExt cx="1691" cy="2560"/>
                  </a:xfrm>
                </p:grpSpPr>
                <p:sp>
                  <p:nvSpPr>
                    <p:cNvPr id="38922" name="Freeform 10"/>
                    <p:cNvSpPr>
                      <a:spLocks/>
                    </p:cNvSpPr>
                    <p:nvPr/>
                  </p:nvSpPr>
                  <p:spPr bwMode="auto">
                    <a:xfrm>
                      <a:off x="2117" y="323"/>
                      <a:ext cx="1231"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8923" name="Freeform 11"/>
                    <p:cNvSpPr>
                      <a:spLocks/>
                    </p:cNvSpPr>
                    <p:nvPr/>
                  </p:nvSpPr>
                  <p:spPr bwMode="auto">
                    <a:xfrm>
                      <a:off x="1657" y="376"/>
                      <a:ext cx="865" cy="2071"/>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grpSp>
              <p:sp>
                <p:nvSpPr>
                  <p:cNvPr id="38924" name="Oval 12"/>
                  <p:cNvSpPr>
                    <a:spLocks noChangeArrowheads="1"/>
                  </p:cNvSpPr>
                  <p:nvPr/>
                </p:nvSpPr>
                <p:spPr bwMode="auto">
                  <a:xfrm>
                    <a:off x="2400" y="1428"/>
                    <a:ext cx="168" cy="246"/>
                  </a:xfrm>
                  <a:prstGeom prst="ellipse">
                    <a:avLst/>
                  </a:prstGeom>
                  <a:solidFill>
                    <a:srgbClr val="E7D6B7"/>
                  </a:solidFill>
                  <a:ln w="9525">
                    <a:noFill/>
                    <a:round/>
                    <a:headEnd/>
                    <a:tailEnd/>
                  </a:ln>
                  <a:effectLst/>
                </p:spPr>
                <p:txBody>
                  <a:bodyPr wrap="none" anchor="ctr"/>
                  <a:lstStyle/>
                  <a:p>
                    <a:endParaRPr lang="ja-JP" altLang="en-US"/>
                  </a:p>
                </p:txBody>
              </p:sp>
              <p:sp>
                <p:nvSpPr>
                  <p:cNvPr id="38925" name="Freeform 13"/>
                  <p:cNvSpPr>
                    <a:spLocks/>
                  </p:cNvSpPr>
                  <p:nvPr/>
                </p:nvSpPr>
                <p:spPr bwMode="auto">
                  <a:xfrm>
                    <a:off x="2595" y="741"/>
                    <a:ext cx="266" cy="521"/>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8926" name="Freeform 14"/>
                  <p:cNvSpPr>
                    <a:spLocks/>
                  </p:cNvSpPr>
                  <p:nvPr/>
                </p:nvSpPr>
                <p:spPr bwMode="auto">
                  <a:xfrm>
                    <a:off x="2672" y="1593"/>
                    <a:ext cx="392" cy="340"/>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8927" name="Freeform 15"/>
                  <p:cNvSpPr>
                    <a:spLocks/>
                  </p:cNvSpPr>
                  <p:nvPr/>
                </p:nvSpPr>
                <p:spPr bwMode="auto">
                  <a:xfrm>
                    <a:off x="2412" y="1929"/>
                    <a:ext cx="151" cy="558"/>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8928" name="Freeform 16"/>
                  <p:cNvSpPr>
                    <a:spLocks/>
                  </p:cNvSpPr>
                  <p:nvPr/>
                </p:nvSpPr>
                <p:spPr bwMode="auto">
                  <a:xfrm>
                    <a:off x="1907" y="1589"/>
                    <a:ext cx="392" cy="253"/>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sp>
                <p:nvSpPr>
                  <p:cNvPr id="38929" name="Freeform 17"/>
                  <p:cNvSpPr>
                    <a:spLocks/>
                  </p:cNvSpPr>
                  <p:nvPr/>
                </p:nvSpPr>
                <p:spPr bwMode="auto">
                  <a:xfrm>
                    <a:off x="2094" y="930"/>
                    <a:ext cx="238" cy="386"/>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ja-JP" altLang="en-US"/>
                  </a:p>
                </p:txBody>
              </p:sp>
            </p:grpSp>
            <p:pic>
              <p:nvPicPr>
                <p:cNvPr id="38930" name="Picture 18"/>
                <p:cNvPicPr>
                  <a:picLocks noChangeAspect="1" noChangeArrowheads="1"/>
                </p:cNvPicPr>
                <p:nvPr userDrawn="1"/>
              </p:nvPicPr>
              <p:blipFill>
                <a:blip r:embed="rId8" cstate="print"/>
                <a:srcRect/>
                <a:stretch>
                  <a:fillRect/>
                </a:stretch>
              </p:blipFill>
              <p:spPr bwMode="auto">
                <a:xfrm>
                  <a:off x="5280" y="144"/>
                  <a:ext cx="186" cy="183"/>
                </a:xfrm>
                <a:prstGeom prst="rect">
                  <a:avLst/>
                </a:prstGeom>
                <a:noFill/>
                <a:ln w="9525">
                  <a:noFill/>
                  <a:miter lim="800000"/>
                  <a:headEnd/>
                  <a:tailEnd/>
                </a:ln>
                <a:effectLst/>
              </p:spPr>
            </p:pic>
            <p:pic>
              <p:nvPicPr>
                <p:cNvPr id="38931" name="Picture 19"/>
                <p:cNvPicPr>
                  <a:picLocks noChangeAspect="1" noChangeArrowheads="1"/>
                </p:cNvPicPr>
                <p:nvPr userDrawn="1"/>
              </p:nvPicPr>
              <p:blipFill>
                <a:blip r:embed="rId8" cstate="print"/>
                <a:srcRect/>
                <a:stretch>
                  <a:fillRect/>
                </a:stretch>
              </p:blipFill>
              <p:spPr bwMode="auto">
                <a:xfrm>
                  <a:off x="5574" y="144"/>
                  <a:ext cx="186" cy="183"/>
                </a:xfrm>
                <a:prstGeom prst="rect">
                  <a:avLst/>
                </a:prstGeom>
                <a:noFill/>
                <a:ln w="9525">
                  <a:noFill/>
                  <a:miter lim="800000"/>
                  <a:headEnd/>
                  <a:tailEnd/>
                </a:ln>
                <a:effectLst/>
              </p:spPr>
            </p:pic>
            <p:pic>
              <p:nvPicPr>
                <p:cNvPr id="38932" name="Picture 20"/>
                <p:cNvPicPr>
                  <a:picLocks noChangeAspect="1" noChangeArrowheads="1"/>
                </p:cNvPicPr>
                <p:nvPr userDrawn="1"/>
              </p:nvPicPr>
              <p:blipFill>
                <a:blip r:embed="rId8" cstate="print"/>
                <a:srcRect/>
                <a:stretch>
                  <a:fillRect/>
                </a:stretch>
              </p:blipFill>
              <p:spPr bwMode="auto">
                <a:xfrm>
                  <a:off x="5424" y="336"/>
                  <a:ext cx="186" cy="183"/>
                </a:xfrm>
                <a:prstGeom prst="rect">
                  <a:avLst/>
                </a:prstGeom>
                <a:noFill/>
                <a:ln w="9525">
                  <a:noFill/>
                  <a:miter lim="800000"/>
                  <a:headEnd/>
                  <a:tailEnd/>
                </a:ln>
                <a:effectLst/>
              </p:spPr>
            </p:pic>
            <p:pic>
              <p:nvPicPr>
                <p:cNvPr id="38933" name="Picture 21"/>
                <p:cNvPicPr>
                  <a:picLocks noChangeAspect="1" noChangeArrowheads="1"/>
                </p:cNvPicPr>
                <p:nvPr userDrawn="1"/>
              </p:nvPicPr>
              <p:blipFill>
                <a:blip r:embed="rId8" cstate="print"/>
                <a:srcRect/>
                <a:stretch>
                  <a:fillRect/>
                </a:stretch>
              </p:blipFill>
              <p:spPr bwMode="auto">
                <a:xfrm>
                  <a:off x="5376" y="576"/>
                  <a:ext cx="186" cy="183"/>
                </a:xfrm>
                <a:prstGeom prst="rect">
                  <a:avLst/>
                </a:prstGeom>
                <a:noFill/>
                <a:ln w="9525">
                  <a:noFill/>
                  <a:miter lim="800000"/>
                  <a:headEnd/>
                  <a:tailEnd/>
                </a:ln>
                <a:effectLst/>
              </p:spPr>
            </p:pic>
            <p:pic>
              <p:nvPicPr>
                <p:cNvPr id="38934" name="Picture 22"/>
                <p:cNvPicPr>
                  <a:picLocks noChangeAspect="1" noChangeArrowheads="1"/>
                </p:cNvPicPr>
                <p:nvPr userDrawn="1"/>
              </p:nvPicPr>
              <p:blipFill>
                <a:blip r:embed="rId8" cstate="print"/>
                <a:srcRect/>
                <a:stretch>
                  <a:fillRect/>
                </a:stretch>
              </p:blipFill>
              <p:spPr bwMode="auto">
                <a:xfrm>
                  <a:off x="5574" y="528"/>
                  <a:ext cx="186" cy="183"/>
                </a:xfrm>
                <a:prstGeom prst="rect">
                  <a:avLst/>
                </a:prstGeom>
                <a:noFill/>
                <a:ln w="9525">
                  <a:noFill/>
                  <a:miter lim="800000"/>
                  <a:headEnd/>
                  <a:tailEnd/>
                </a:ln>
                <a:effectLst/>
              </p:spPr>
            </p:pic>
            <p:pic>
              <p:nvPicPr>
                <p:cNvPr id="38935" name="Picture 23"/>
                <p:cNvPicPr>
                  <a:picLocks noChangeAspect="1" noChangeArrowheads="1"/>
                </p:cNvPicPr>
                <p:nvPr userDrawn="1"/>
              </p:nvPicPr>
              <p:blipFill>
                <a:blip r:embed="rId8" cstate="print"/>
                <a:srcRect/>
                <a:stretch>
                  <a:fillRect/>
                </a:stretch>
              </p:blipFill>
              <p:spPr bwMode="auto">
                <a:xfrm>
                  <a:off x="5472" y="768"/>
                  <a:ext cx="186" cy="183"/>
                </a:xfrm>
                <a:prstGeom prst="rect">
                  <a:avLst/>
                </a:prstGeom>
                <a:noFill/>
                <a:ln w="9525">
                  <a:noFill/>
                  <a:miter lim="800000"/>
                  <a:headEnd/>
                  <a:tailEnd/>
                </a:ln>
                <a:effectLst/>
              </p:spPr>
            </p:pic>
            <p:pic>
              <p:nvPicPr>
                <p:cNvPr id="38936" name="Picture 24"/>
                <p:cNvPicPr>
                  <a:picLocks noChangeAspect="1" noChangeArrowheads="1"/>
                </p:cNvPicPr>
                <p:nvPr userDrawn="1"/>
              </p:nvPicPr>
              <p:blipFill>
                <a:blip r:embed="rId8" cstate="print"/>
                <a:srcRect/>
                <a:stretch>
                  <a:fillRect/>
                </a:stretch>
              </p:blipFill>
              <p:spPr bwMode="auto">
                <a:xfrm>
                  <a:off x="5574" y="1008"/>
                  <a:ext cx="186" cy="183"/>
                </a:xfrm>
                <a:prstGeom prst="rect">
                  <a:avLst/>
                </a:prstGeom>
                <a:noFill/>
                <a:ln w="9525">
                  <a:noFill/>
                  <a:miter lim="800000"/>
                  <a:headEnd/>
                  <a:tailEnd/>
                </a:ln>
                <a:effectLst/>
              </p:spPr>
            </p:pic>
            <p:pic>
              <p:nvPicPr>
                <p:cNvPr id="38937" name="Picture 25"/>
                <p:cNvPicPr>
                  <a:picLocks noChangeAspect="1" noChangeArrowheads="1"/>
                </p:cNvPicPr>
                <p:nvPr userDrawn="1"/>
              </p:nvPicPr>
              <p:blipFill>
                <a:blip r:embed="rId8" cstate="print"/>
                <a:srcRect/>
                <a:stretch>
                  <a:fillRect/>
                </a:stretch>
              </p:blipFill>
              <p:spPr bwMode="auto">
                <a:xfrm>
                  <a:off x="5574" y="1248"/>
                  <a:ext cx="186" cy="183"/>
                </a:xfrm>
                <a:prstGeom prst="rect">
                  <a:avLst/>
                </a:prstGeom>
                <a:noFill/>
                <a:ln w="9525">
                  <a:noFill/>
                  <a:miter lim="800000"/>
                  <a:headEnd/>
                  <a:tailEnd/>
                </a:ln>
                <a:effectLst/>
              </p:spPr>
            </p:pic>
          </p:grpSp>
          <p:grpSp>
            <p:nvGrpSpPr>
              <p:cNvPr id="38938" name="Group 26"/>
              <p:cNvGrpSpPr>
                <a:grpSpLocks/>
              </p:cNvGrpSpPr>
              <p:nvPr userDrawn="1"/>
            </p:nvGrpSpPr>
            <p:grpSpPr bwMode="auto">
              <a:xfrm>
                <a:off x="4944" y="1008"/>
                <a:ext cx="522" cy="2967"/>
                <a:chOff x="4944" y="1008"/>
                <a:chExt cx="522" cy="2967"/>
              </a:xfrm>
            </p:grpSpPr>
            <p:pic>
              <p:nvPicPr>
                <p:cNvPr id="38939" name="Picture 27"/>
                <p:cNvPicPr>
                  <a:picLocks noChangeAspect="1" noChangeArrowheads="1"/>
                </p:cNvPicPr>
                <p:nvPr userDrawn="1"/>
              </p:nvPicPr>
              <p:blipFill>
                <a:blip r:embed="rId8" cstate="print"/>
                <a:srcRect/>
                <a:stretch>
                  <a:fillRect/>
                </a:stretch>
              </p:blipFill>
              <p:spPr bwMode="auto">
                <a:xfrm>
                  <a:off x="5136" y="1008"/>
                  <a:ext cx="186" cy="183"/>
                </a:xfrm>
                <a:prstGeom prst="rect">
                  <a:avLst/>
                </a:prstGeom>
                <a:noFill/>
                <a:ln w="9525">
                  <a:noFill/>
                  <a:miter lim="800000"/>
                  <a:headEnd/>
                  <a:tailEnd/>
                </a:ln>
                <a:effectLst/>
              </p:spPr>
            </p:pic>
            <p:pic>
              <p:nvPicPr>
                <p:cNvPr id="38940" name="Picture 28"/>
                <p:cNvPicPr>
                  <a:picLocks noChangeAspect="1" noChangeArrowheads="1"/>
                </p:cNvPicPr>
                <p:nvPr userDrawn="1"/>
              </p:nvPicPr>
              <p:blipFill>
                <a:blip r:embed="rId8" cstate="print"/>
                <a:srcRect/>
                <a:stretch>
                  <a:fillRect/>
                </a:stretch>
              </p:blipFill>
              <p:spPr bwMode="auto">
                <a:xfrm>
                  <a:off x="5184" y="1200"/>
                  <a:ext cx="186" cy="183"/>
                </a:xfrm>
                <a:prstGeom prst="rect">
                  <a:avLst/>
                </a:prstGeom>
                <a:noFill/>
                <a:ln w="9525">
                  <a:noFill/>
                  <a:miter lim="800000"/>
                  <a:headEnd/>
                  <a:tailEnd/>
                </a:ln>
                <a:effectLst/>
              </p:spPr>
            </p:pic>
            <p:pic>
              <p:nvPicPr>
                <p:cNvPr id="38941" name="Picture 29"/>
                <p:cNvPicPr>
                  <a:picLocks noChangeAspect="1" noChangeArrowheads="1"/>
                </p:cNvPicPr>
                <p:nvPr userDrawn="1"/>
              </p:nvPicPr>
              <p:blipFill>
                <a:blip r:embed="rId8" cstate="print"/>
                <a:srcRect/>
                <a:stretch>
                  <a:fillRect/>
                </a:stretch>
              </p:blipFill>
              <p:spPr bwMode="auto">
                <a:xfrm>
                  <a:off x="5136" y="1584"/>
                  <a:ext cx="186" cy="183"/>
                </a:xfrm>
                <a:prstGeom prst="rect">
                  <a:avLst/>
                </a:prstGeom>
                <a:noFill/>
                <a:ln w="9525">
                  <a:noFill/>
                  <a:miter lim="800000"/>
                  <a:headEnd/>
                  <a:tailEnd/>
                </a:ln>
                <a:effectLst/>
              </p:spPr>
            </p:pic>
            <p:pic>
              <p:nvPicPr>
                <p:cNvPr id="38942" name="Picture 30"/>
                <p:cNvPicPr>
                  <a:picLocks noChangeAspect="1" noChangeArrowheads="1"/>
                </p:cNvPicPr>
                <p:nvPr userDrawn="1"/>
              </p:nvPicPr>
              <p:blipFill>
                <a:blip r:embed="rId8" cstate="print"/>
                <a:srcRect/>
                <a:stretch>
                  <a:fillRect/>
                </a:stretch>
              </p:blipFill>
              <p:spPr bwMode="auto">
                <a:xfrm>
                  <a:off x="5280" y="1728"/>
                  <a:ext cx="186" cy="183"/>
                </a:xfrm>
                <a:prstGeom prst="rect">
                  <a:avLst/>
                </a:prstGeom>
                <a:noFill/>
                <a:ln w="9525">
                  <a:noFill/>
                  <a:miter lim="800000"/>
                  <a:headEnd/>
                  <a:tailEnd/>
                </a:ln>
                <a:effectLst/>
              </p:spPr>
            </p:pic>
            <p:pic>
              <p:nvPicPr>
                <p:cNvPr id="38943" name="Picture 31"/>
                <p:cNvPicPr>
                  <a:picLocks noChangeAspect="1" noChangeArrowheads="1"/>
                </p:cNvPicPr>
                <p:nvPr userDrawn="1"/>
              </p:nvPicPr>
              <p:blipFill>
                <a:blip r:embed="rId8" cstate="print"/>
                <a:srcRect/>
                <a:stretch>
                  <a:fillRect/>
                </a:stretch>
              </p:blipFill>
              <p:spPr bwMode="auto">
                <a:xfrm>
                  <a:off x="5040" y="1824"/>
                  <a:ext cx="186" cy="183"/>
                </a:xfrm>
                <a:prstGeom prst="rect">
                  <a:avLst/>
                </a:prstGeom>
                <a:noFill/>
                <a:ln w="9525">
                  <a:noFill/>
                  <a:miter lim="800000"/>
                  <a:headEnd/>
                  <a:tailEnd/>
                </a:ln>
                <a:effectLst/>
              </p:spPr>
            </p:pic>
            <p:pic>
              <p:nvPicPr>
                <p:cNvPr id="38944" name="Picture 32"/>
                <p:cNvPicPr>
                  <a:picLocks noChangeAspect="1" noChangeArrowheads="1"/>
                </p:cNvPicPr>
                <p:nvPr userDrawn="1"/>
              </p:nvPicPr>
              <p:blipFill>
                <a:blip r:embed="rId8" cstate="print"/>
                <a:srcRect/>
                <a:stretch>
                  <a:fillRect/>
                </a:stretch>
              </p:blipFill>
              <p:spPr bwMode="auto">
                <a:xfrm>
                  <a:off x="5088" y="2016"/>
                  <a:ext cx="186" cy="183"/>
                </a:xfrm>
                <a:prstGeom prst="rect">
                  <a:avLst/>
                </a:prstGeom>
                <a:noFill/>
                <a:ln w="9525">
                  <a:noFill/>
                  <a:miter lim="800000"/>
                  <a:headEnd/>
                  <a:tailEnd/>
                </a:ln>
                <a:effectLst/>
              </p:spPr>
            </p:pic>
            <p:pic>
              <p:nvPicPr>
                <p:cNvPr id="38945" name="Picture 33"/>
                <p:cNvPicPr>
                  <a:picLocks noChangeAspect="1" noChangeArrowheads="1"/>
                </p:cNvPicPr>
                <p:nvPr userDrawn="1"/>
              </p:nvPicPr>
              <p:blipFill>
                <a:blip r:embed="rId8" cstate="print"/>
                <a:srcRect/>
                <a:stretch>
                  <a:fillRect/>
                </a:stretch>
              </p:blipFill>
              <p:spPr bwMode="auto">
                <a:xfrm>
                  <a:off x="5280" y="2064"/>
                  <a:ext cx="186" cy="183"/>
                </a:xfrm>
                <a:prstGeom prst="rect">
                  <a:avLst/>
                </a:prstGeom>
                <a:noFill/>
                <a:ln w="9525">
                  <a:noFill/>
                  <a:miter lim="800000"/>
                  <a:headEnd/>
                  <a:tailEnd/>
                </a:ln>
                <a:effectLst/>
              </p:spPr>
            </p:pic>
            <p:pic>
              <p:nvPicPr>
                <p:cNvPr id="38946" name="Picture 34"/>
                <p:cNvPicPr>
                  <a:picLocks noChangeAspect="1" noChangeArrowheads="1"/>
                </p:cNvPicPr>
                <p:nvPr userDrawn="1"/>
              </p:nvPicPr>
              <p:blipFill>
                <a:blip r:embed="rId8" cstate="print"/>
                <a:srcRect/>
                <a:stretch>
                  <a:fillRect/>
                </a:stretch>
              </p:blipFill>
              <p:spPr bwMode="auto">
                <a:xfrm>
                  <a:off x="5232" y="2352"/>
                  <a:ext cx="186" cy="183"/>
                </a:xfrm>
                <a:prstGeom prst="rect">
                  <a:avLst/>
                </a:prstGeom>
                <a:noFill/>
                <a:ln w="9525">
                  <a:noFill/>
                  <a:miter lim="800000"/>
                  <a:headEnd/>
                  <a:tailEnd/>
                </a:ln>
                <a:effectLst/>
              </p:spPr>
            </p:pic>
            <p:pic>
              <p:nvPicPr>
                <p:cNvPr id="38947" name="Picture 35"/>
                <p:cNvPicPr>
                  <a:picLocks noChangeAspect="1" noChangeArrowheads="1"/>
                </p:cNvPicPr>
                <p:nvPr userDrawn="1"/>
              </p:nvPicPr>
              <p:blipFill>
                <a:blip r:embed="rId8" cstate="print"/>
                <a:srcRect/>
                <a:stretch>
                  <a:fillRect/>
                </a:stretch>
              </p:blipFill>
              <p:spPr bwMode="auto">
                <a:xfrm>
                  <a:off x="4992" y="2208"/>
                  <a:ext cx="186" cy="183"/>
                </a:xfrm>
                <a:prstGeom prst="rect">
                  <a:avLst/>
                </a:prstGeom>
                <a:noFill/>
                <a:ln w="9525">
                  <a:noFill/>
                  <a:miter lim="800000"/>
                  <a:headEnd/>
                  <a:tailEnd/>
                </a:ln>
                <a:effectLst/>
              </p:spPr>
            </p:pic>
            <p:pic>
              <p:nvPicPr>
                <p:cNvPr id="38948" name="Picture 36"/>
                <p:cNvPicPr>
                  <a:picLocks noChangeAspect="1" noChangeArrowheads="1"/>
                </p:cNvPicPr>
                <p:nvPr userDrawn="1"/>
              </p:nvPicPr>
              <p:blipFill>
                <a:blip r:embed="rId8" cstate="print"/>
                <a:srcRect/>
                <a:stretch>
                  <a:fillRect/>
                </a:stretch>
              </p:blipFill>
              <p:spPr bwMode="auto">
                <a:xfrm>
                  <a:off x="4992" y="2448"/>
                  <a:ext cx="186" cy="183"/>
                </a:xfrm>
                <a:prstGeom prst="rect">
                  <a:avLst/>
                </a:prstGeom>
                <a:noFill/>
                <a:ln w="9525">
                  <a:noFill/>
                  <a:miter lim="800000"/>
                  <a:headEnd/>
                  <a:tailEnd/>
                </a:ln>
                <a:effectLst/>
              </p:spPr>
            </p:pic>
            <p:pic>
              <p:nvPicPr>
                <p:cNvPr id="38949" name="Picture 37"/>
                <p:cNvPicPr>
                  <a:picLocks noChangeAspect="1" noChangeArrowheads="1"/>
                </p:cNvPicPr>
                <p:nvPr userDrawn="1"/>
              </p:nvPicPr>
              <p:blipFill>
                <a:blip r:embed="rId8" cstate="print"/>
                <a:srcRect/>
                <a:stretch>
                  <a:fillRect/>
                </a:stretch>
              </p:blipFill>
              <p:spPr bwMode="auto">
                <a:xfrm>
                  <a:off x="5136" y="2592"/>
                  <a:ext cx="186" cy="183"/>
                </a:xfrm>
                <a:prstGeom prst="rect">
                  <a:avLst/>
                </a:prstGeom>
                <a:noFill/>
                <a:ln w="9525">
                  <a:noFill/>
                  <a:miter lim="800000"/>
                  <a:headEnd/>
                  <a:tailEnd/>
                </a:ln>
                <a:effectLst/>
              </p:spPr>
            </p:pic>
            <p:pic>
              <p:nvPicPr>
                <p:cNvPr id="38950" name="Picture 38"/>
                <p:cNvPicPr>
                  <a:picLocks noChangeAspect="1" noChangeArrowheads="1"/>
                </p:cNvPicPr>
                <p:nvPr userDrawn="1"/>
              </p:nvPicPr>
              <p:blipFill>
                <a:blip r:embed="rId8" cstate="print"/>
                <a:srcRect/>
                <a:stretch>
                  <a:fillRect/>
                </a:stretch>
              </p:blipFill>
              <p:spPr bwMode="auto">
                <a:xfrm>
                  <a:off x="5232" y="1392"/>
                  <a:ext cx="186" cy="183"/>
                </a:xfrm>
                <a:prstGeom prst="rect">
                  <a:avLst/>
                </a:prstGeom>
                <a:noFill/>
                <a:ln w="9525">
                  <a:noFill/>
                  <a:miter lim="800000"/>
                  <a:headEnd/>
                  <a:tailEnd/>
                </a:ln>
                <a:effectLst/>
              </p:spPr>
            </p:pic>
            <p:pic>
              <p:nvPicPr>
                <p:cNvPr id="38951" name="Picture 39"/>
                <p:cNvPicPr>
                  <a:picLocks noChangeAspect="1" noChangeArrowheads="1"/>
                </p:cNvPicPr>
                <p:nvPr userDrawn="1"/>
              </p:nvPicPr>
              <p:blipFill>
                <a:blip r:embed="rId8" cstate="print"/>
                <a:srcRect/>
                <a:stretch>
                  <a:fillRect/>
                </a:stretch>
              </p:blipFill>
              <p:spPr bwMode="auto">
                <a:xfrm>
                  <a:off x="4944" y="2736"/>
                  <a:ext cx="186" cy="183"/>
                </a:xfrm>
                <a:prstGeom prst="rect">
                  <a:avLst/>
                </a:prstGeom>
                <a:noFill/>
                <a:ln w="9525">
                  <a:noFill/>
                  <a:miter lim="800000"/>
                  <a:headEnd/>
                  <a:tailEnd/>
                </a:ln>
                <a:effectLst/>
              </p:spPr>
            </p:pic>
            <p:pic>
              <p:nvPicPr>
                <p:cNvPr id="38952" name="Picture 40"/>
                <p:cNvPicPr>
                  <a:picLocks noChangeAspect="1" noChangeArrowheads="1"/>
                </p:cNvPicPr>
                <p:nvPr userDrawn="1"/>
              </p:nvPicPr>
              <p:blipFill>
                <a:blip r:embed="rId8" cstate="print"/>
                <a:srcRect/>
                <a:stretch>
                  <a:fillRect/>
                </a:stretch>
              </p:blipFill>
              <p:spPr bwMode="auto">
                <a:xfrm>
                  <a:off x="4992" y="3072"/>
                  <a:ext cx="186" cy="183"/>
                </a:xfrm>
                <a:prstGeom prst="rect">
                  <a:avLst/>
                </a:prstGeom>
                <a:noFill/>
                <a:ln w="9525">
                  <a:noFill/>
                  <a:miter lim="800000"/>
                  <a:headEnd/>
                  <a:tailEnd/>
                </a:ln>
                <a:effectLst/>
              </p:spPr>
            </p:pic>
            <p:pic>
              <p:nvPicPr>
                <p:cNvPr id="38953" name="Picture 41"/>
                <p:cNvPicPr>
                  <a:picLocks noChangeAspect="1" noChangeArrowheads="1"/>
                </p:cNvPicPr>
                <p:nvPr userDrawn="1"/>
              </p:nvPicPr>
              <p:blipFill>
                <a:blip r:embed="rId8" cstate="print"/>
                <a:srcRect/>
                <a:stretch>
                  <a:fillRect/>
                </a:stretch>
              </p:blipFill>
              <p:spPr bwMode="auto">
                <a:xfrm>
                  <a:off x="5232" y="3312"/>
                  <a:ext cx="186" cy="183"/>
                </a:xfrm>
                <a:prstGeom prst="rect">
                  <a:avLst/>
                </a:prstGeom>
                <a:noFill/>
                <a:ln w="9525">
                  <a:noFill/>
                  <a:miter lim="800000"/>
                  <a:headEnd/>
                  <a:tailEnd/>
                </a:ln>
                <a:effectLst/>
              </p:spPr>
            </p:pic>
            <p:pic>
              <p:nvPicPr>
                <p:cNvPr id="38954" name="Picture 42"/>
                <p:cNvPicPr>
                  <a:picLocks noChangeAspect="1" noChangeArrowheads="1"/>
                </p:cNvPicPr>
                <p:nvPr userDrawn="1"/>
              </p:nvPicPr>
              <p:blipFill>
                <a:blip r:embed="rId8" cstate="print"/>
                <a:srcRect/>
                <a:stretch>
                  <a:fillRect/>
                </a:stretch>
              </p:blipFill>
              <p:spPr bwMode="auto">
                <a:xfrm>
                  <a:off x="4992" y="3408"/>
                  <a:ext cx="186" cy="183"/>
                </a:xfrm>
                <a:prstGeom prst="rect">
                  <a:avLst/>
                </a:prstGeom>
                <a:noFill/>
                <a:ln w="9525">
                  <a:noFill/>
                  <a:miter lim="800000"/>
                  <a:headEnd/>
                  <a:tailEnd/>
                </a:ln>
                <a:effectLst/>
              </p:spPr>
            </p:pic>
            <p:pic>
              <p:nvPicPr>
                <p:cNvPr id="38955" name="Picture 43"/>
                <p:cNvPicPr>
                  <a:picLocks noChangeAspect="1" noChangeArrowheads="1"/>
                </p:cNvPicPr>
                <p:nvPr userDrawn="1"/>
              </p:nvPicPr>
              <p:blipFill>
                <a:blip r:embed="rId8" cstate="print"/>
                <a:srcRect/>
                <a:stretch>
                  <a:fillRect/>
                </a:stretch>
              </p:blipFill>
              <p:spPr bwMode="auto">
                <a:xfrm>
                  <a:off x="5088" y="3552"/>
                  <a:ext cx="186" cy="183"/>
                </a:xfrm>
                <a:prstGeom prst="rect">
                  <a:avLst/>
                </a:prstGeom>
                <a:noFill/>
                <a:ln w="9525">
                  <a:noFill/>
                  <a:miter lim="800000"/>
                  <a:headEnd/>
                  <a:tailEnd/>
                </a:ln>
                <a:effectLst/>
              </p:spPr>
            </p:pic>
            <p:pic>
              <p:nvPicPr>
                <p:cNvPr id="38956" name="Picture 44"/>
                <p:cNvPicPr>
                  <a:picLocks noChangeAspect="1" noChangeArrowheads="1"/>
                </p:cNvPicPr>
                <p:nvPr userDrawn="1"/>
              </p:nvPicPr>
              <p:blipFill>
                <a:blip r:embed="rId8" cstate="print"/>
                <a:srcRect/>
                <a:stretch>
                  <a:fillRect/>
                </a:stretch>
              </p:blipFill>
              <p:spPr bwMode="auto">
                <a:xfrm>
                  <a:off x="4992" y="3792"/>
                  <a:ext cx="186" cy="183"/>
                </a:xfrm>
                <a:prstGeom prst="rect">
                  <a:avLst/>
                </a:prstGeom>
                <a:noFill/>
                <a:ln w="9525">
                  <a:noFill/>
                  <a:miter lim="800000"/>
                  <a:headEnd/>
                  <a:tailEnd/>
                </a:ln>
                <a:effectLst/>
              </p:spPr>
            </p:pic>
            <p:pic>
              <p:nvPicPr>
                <p:cNvPr id="38957" name="Picture 45"/>
                <p:cNvPicPr>
                  <a:picLocks noChangeAspect="1" noChangeArrowheads="1"/>
                </p:cNvPicPr>
                <p:nvPr userDrawn="1"/>
              </p:nvPicPr>
              <p:blipFill>
                <a:blip r:embed="rId8" cstate="print"/>
                <a:srcRect/>
                <a:stretch>
                  <a:fillRect/>
                </a:stretch>
              </p:blipFill>
              <p:spPr bwMode="auto">
                <a:xfrm>
                  <a:off x="5184" y="3696"/>
                  <a:ext cx="186" cy="183"/>
                </a:xfrm>
                <a:prstGeom prst="rect">
                  <a:avLst/>
                </a:prstGeom>
                <a:noFill/>
                <a:ln w="9525">
                  <a:noFill/>
                  <a:miter lim="800000"/>
                  <a:headEnd/>
                  <a:tailEnd/>
                </a:ln>
                <a:effectLst/>
              </p:spPr>
            </p:pic>
          </p:grpSp>
        </p:grpSp>
        <p:sp>
          <p:nvSpPr>
            <p:cNvPr id="38958"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endParaRPr lang="ja-JP" altLang="en-US"/>
            </a:p>
          </p:txBody>
        </p:sp>
        <p:sp>
          <p:nvSpPr>
            <p:cNvPr id="38959"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ja-JP" altLang="en-US"/>
            </a:p>
          </p:txBody>
        </p:sp>
        <p:sp>
          <p:nvSpPr>
            <p:cNvPr id="38960"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endParaRPr lang="ja-JP" altLang="en-US"/>
            </a:p>
          </p:txBody>
        </p:sp>
        <p:sp>
          <p:nvSpPr>
            <p:cNvPr id="38961"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9" cstate="print"/>
              <a:srcRect/>
              <a:tile tx="0" ty="0" sx="100000" sy="100000" flip="none" algn="tl"/>
            </a:blipFill>
            <a:ln w="9525" cap="flat" cmpd="sng">
              <a:noFill/>
              <a:prstDash val="solid"/>
              <a:round/>
              <a:headEnd/>
              <a:tailEnd/>
            </a:ln>
            <a:effectLst/>
          </p:spPr>
          <p:txBody>
            <a:bodyPr wrap="none" anchor="ctr"/>
            <a:lstStyle/>
            <a:p>
              <a:endParaRPr lang="ja-JP" altLang="en-US"/>
            </a:p>
          </p:txBody>
        </p:sp>
        <p:sp>
          <p:nvSpPr>
            <p:cNvPr id="38962"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9" cstate="print"/>
              <a:srcRect/>
              <a:tile tx="0" ty="0" sx="100000" sy="100000" flip="none" algn="tl"/>
            </a:blipFill>
            <a:ln w="9525" cap="flat" cmpd="sng">
              <a:noFill/>
              <a:prstDash val="solid"/>
              <a:round/>
              <a:headEnd/>
              <a:tailEnd/>
            </a:ln>
            <a:effectLst/>
          </p:spPr>
          <p:txBody>
            <a:bodyPr wrap="none" anchor="ctr"/>
            <a:lstStyle/>
            <a:p>
              <a:endParaRPr lang="ja-JP" altLang="en-US"/>
            </a:p>
          </p:txBody>
        </p:sp>
        <p:sp>
          <p:nvSpPr>
            <p:cNvPr id="38963"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ja-JP" altLang="en-US"/>
            </a:p>
          </p:txBody>
        </p:sp>
        <p:sp>
          <p:nvSpPr>
            <p:cNvPr id="38964"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endParaRPr lang="ja-JP" altLang="en-US"/>
            </a:p>
          </p:txBody>
        </p:sp>
        <p:sp>
          <p:nvSpPr>
            <p:cNvPr id="38965"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endParaRPr lang="ja-JP" altLang="en-US"/>
            </a:p>
          </p:txBody>
        </p:sp>
        <p:sp>
          <p:nvSpPr>
            <p:cNvPr id="38966"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endParaRPr lang="ja-JP" altLang="en-US"/>
            </a:p>
          </p:txBody>
        </p:sp>
        <p:sp>
          <p:nvSpPr>
            <p:cNvPr id="38967"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endParaRPr lang="ja-JP" altLang="en-US"/>
            </a:p>
          </p:txBody>
        </p:sp>
        <p:sp>
          <p:nvSpPr>
            <p:cNvPr id="38968"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endParaRPr lang="ja-JP" altLang="en-US"/>
            </a:p>
          </p:txBody>
        </p:sp>
      </p:grpSp>
      <p:sp>
        <p:nvSpPr>
          <p:cNvPr id="38969" name="Rectangle 57"/>
          <p:cNvSpPr>
            <a:spLocks noGrp="1" noChangeArrowheads="1"/>
          </p:cNvSpPr>
          <p:nvPr>
            <p:ph type="title"/>
          </p:nvPr>
        </p:nvSpPr>
        <p:spPr bwMode="auto">
          <a:xfrm>
            <a:off x="251424" y="188568"/>
            <a:ext cx="7561008" cy="720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38970" name="Rectangle 58"/>
          <p:cNvSpPr>
            <a:spLocks noGrp="1" noChangeArrowheads="1"/>
          </p:cNvSpPr>
          <p:nvPr>
            <p:ph type="body" idx="1"/>
          </p:nvPr>
        </p:nvSpPr>
        <p:spPr bwMode="auto">
          <a:xfrm>
            <a:off x="251424" y="908664"/>
            <a:ext cx="7561009" cy="54007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38971" name="Rectangle 59"/>
          <p:cNvSpPr>
            <a:spLocks noGrp="1" noChangeArrowheads="1"/>
          </p:cNvSpPr>
          <p:nvPr>
            <p:ph type="dt" sz="half" idx="2"/>
          </p:nvPr>
        </p:nvSpPr>
        <p:spPr bwMode="auto">
          <a:xfrm>
            <a:off x="251425" y="6309385"/>
            <a:ext cx="1440192" cy="360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mn-lt"/>
                <a:ea typeface="+mn-ea"/>
              </a:defRPr>
            </a:lvl1pPr>
          </a:lstStyle>
          <a:p>
            <a:endParaRPr lang="en-US" altLang="ja-JP"/>
          </a:p>
        </p:txBody>
      </p:sp>
      <p:sp>
        <p:nvSpPr>
          <p:cNvPr id="38972" name="Rectangle 60"/>
          <p:cNvSpPr>
            <a:spLocks noGrp="1" noChangeArrowheads="1"/>
          </p:cNvSpPr>
          <p:nvPr>
            <p:ph type="ftr" sz="quarter" idx="3"/>
          </p:nvPr>
        </p:nvSpPr>
        <p:spPr bwMode="auto">
          <a:xfrm>
            <a:off x="2411712" y="6309385"/>
            <a:ext cx="2880384" cy="360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mn-lt"/>
                <a:ea typeface="+mn-ea"/>
              </a:defRPr>
            </a:lvl1pPr>
          </a:lstStyle>
          <a:p>
            <a:endParaRPr lang="en-US" altLang="ja-JP" dirty="0"/>
          </a:p>
        </p:txBody>
      </p:sp>
      <p:sp>
        <p:nvSpPr>
          <p:cNvPr id="38973" name="Rectangle 61"/>
          <p:cNvSpPr>
            <a:spLocks noGrp="1" noChangeArrowheads="1"/>
          </p:cNvSpPr>
          <p:nvPr>
            <p:ph type="sldNum" sz="quarter" idx="4"/>
          </p:nvPr>
        </p:nvSpPr>
        <p:spPr bwMode="auto">
          <a:xfrm>
            <a:off x="6012192" y="6309384"/>
            <a:ext cx="1440192" cy="3600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atin typeface="+mn-lt"/>
                <a:ea typeface="+mn-ea"/>
              </a:defRPr>
            </a:lvl1pPr>
          </a:lstStyle>
          <a:p>
            <a:fld id="{12BB7DAC-0869-40C9-AE02-DC2108DADDC5}"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62" r:id="rId3"/>
    <p:sldLayoutId id="2147483653" r:id="rId4"/>
    <p:sldLayoutId id="2147483656" r:id="rId5"/>
    <p:sldLayoutId id="2147483657" r:id="rId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hf sldNum="0" hdr="0" ftr="0" dt="0"/>
  <p:txStyles>
    <p:titleStyle>
      <a:lvl1pPr algn="l" rtl="0" fontAlgn="base">
        <a:spcBef>
          <a:spcPct val="0"/>
        </a:spcBef>
        <a:spcAft>
          <a:spcPct val="0"/>
        </a:spcAft>
        <a:defRPr kumimoji="1" sz="3200">
          <a:solidFill>
            <a:schemeClr val="tx2"/>
          </a:solidFill>
          <a:latin typeface="+mj-lt"/>
          <a:ea typeface="+mj-ea"/>
          <a:cs typeface="+mj-cs"/>
        </a:defRPr>
      </a:lvl1pPr>
      <a:lvl2pPr algn="l" rtl="0" fontAlgn="base">
        <a:spcBef>
          <a:spcPct val="0"/>
        </a:spcBef>
        <a:spcAft>
          <a:spcPct val="0"/>
        </a:spcAft>
        <a:defRPr kumimoji="1" sz="4000">
          <a:solidFill>
            <a:schemeClr val="tx2"/>
          </a:solidFill>
          <a:latin typeface="HG丸ｺﾞｼｯｸM-PRO" pitchFamily="50" charset="-128"/>
          <a:ea typeface="HG丸ｺﾞｼｯｸM-PRO" pitchFamily="50" charset="-128"/>
        </a:defRPr>
      </a:lvl2pPr>
      <a:lvl3pPr algn="l" rtl="0" fontAlgn="base">
        <a:spcBef>
          <a:spcPct val="0"/>
        </a:spcBef>
        <a:spcAft>
          <a:spcPct val="0"/>
        </a:spcAft>
        <a:defRPr kumimoji="1" sz="4000">
          <a:solidFill>
            <a:schemeClr val="tx2"/>
          </a:solidFill>
          <a:latin typeface="HG丸ｺﾞｼｯｸM-PRO" pitchFamily="50" charset="-128"/>
          <a:ea typeface="HG丸ｺﾞｼｯｸM-PRO" pitchFamily="50" charset="-128"/>
        </a:defRPr>
      </a:lvl3pPr>
      <a:lvl4pPr algn="l" rtl="0" fontAlgn="base">
        <a:spcBef>
          <a:spcPct val="0"/>
        </a:spcBef>
        <a:spcAft>
          <a:spcPct val="0"/>
        </a:spcAft>
        <a:defRPr kumimoji="1" sz="4000">
          <a:solidFill>
            <a:schemeClr val="tx2"/>
          </a:solidFill>
          <a:latin typeface="HG丸ｺﾞｼｯｸM-PRO" pitchFamily="50" charset="-128"/>
          <a:ea typeface="HG丸ｺﾞｼｯｸM-PRO" pitchFamily="50" charset="-128"/>
        </a:defRPr>
      </a:lvl4pPr>
      <a:lvl5pPr algn="l" rtl="0" fontAlgn="base">
        <a:spcBef>
          <a:spcPct val="0"/>
        </a:spcBef>
        <a:spcAft>
          <a:spcPct val="0"/>
        </a:spcAft>
        <a:defRPr kumimoji="1" sz="4000">
          <a:solidFill>
            <a:schemeClr val="tx2"/>
          </a:solidFill>
          <a:latin typeface="HG丸ｺﾞｼｯｸM-PRO" pitchFamily="50" charset="-128"/>
          <a:ea typeface="HG丸ｺﾞｼｯｸM-PRO" pitchFamily="50" charset="-128"/>
        </a:defRPr>
      </a:lvl5pPr>
      <a:lvl6pPr marL="457200" algn="l" rtl="0" fontAlgn="base">
        <a:spcBef>
          <a:spcPct val="0"/>
        </a:spcBef>
        <a:spcAft>
          <a:spcPct val="0"/>
        </a:spcAft>
        <a:defRPr kumimoji="1" sz="4000">
          <a:solidFill>
            <a:schemeClr val="tx2"/>
          </a:solidFill>
          <a:latin typeface="HG丸ｺﾞｼｯｸM-PRO" pitchFamily="50" charset="-128"/>
          <a:ea typeface="HG丸ｺﾞｼｯｸM-PRO" pitchFamily="50" charset="-128"/>
        </a:defRPr>
      </a:lvl6pPr>
      <a:lvl7pPr marL="914400" algn="l" rtl="0" fontAlgn="base">
        <a:spcBef>
          <a:spcPct val="0"/>
        </a:spcBef>
        <a:spcAft>
          <a:spcPct val="0"/>
        </a:spcAft>
        <a:defRPr kumimoji="1" sz="4000">
          <a:solidFill>
            <a:schemeClr val="tx2"/>
          </a:solidFill>
          <a:latin typeface="HG丸ｺﾞｼｯｸM-PRO" pitchFamily="50" charset="-128"/>
          <a:ea typeface="HG丸ｺﾞｼｯｸM-PRO" pitchFamily="50" charset="-128"/>
        </a:defRPr>
      </a:lvl7pPr>
      <a:lvl8pPr marL="1371600" algn="l" rtl="0" fontAlgn="base">
        <a:spcBef>
          <a:spcPct val="0"/>
        </a:spcBef>
        <a:spcAft>
          <a:spcPct val="0"/>
        </a:spcAft>
        <a:defRPr kumimoji="1" sz="4000">
          <a:solidFill>
            <a:schemeClr val="tx2"/>
          </a:solidFill>
          <a:latin typeface="HG丸ｺﾞｼｯｸM-PRO" pitchFamily="50" charset="-128"/>
          <a:ea typeface="HG丸ｺﾞｼｯｸM-PRO" pitchFamily="50" charset="-128"/>
        </a:defRPr>
      </a:lvl8pPr>
      <a:lvl9pPr marL="1828800" algn="l" rtl="0" fontAlgn="base">
        <a:spcBef>
          <a:spcPct val="0"/>
        </a:spcBef>
        <a:spcAft>
          <a:spcPct val="0"/>
        </a:spcAft>
        <a:defRPr kumimoji="1" sz="4000">
          <a:solidFill>
            <a:schemeClr val="tx2"/>
          </a:solidFill>
          <a:latin typeface="HG丸ｺﾞｼｯｸM-PRO" pitchFamily="50" charset="-128"/>
          <a:ea typeface="HG丸ｺﾞｼｯｸM-PRO" pitchFamily="50" charset="-128"/>
        </a:defRPr>
      </a:lvl9pPr>
    </p:titleStyle>
    <p:bodyStyle>
      <a:lvl1pPr marL="360000" indent="-360000" algn="l" rtl="0" fontAlgn="base">
        <a:lnSpc>
          <a:spcPct val="120000"/>
        </a:lnSpc>
        <a:spcBef>
          <a:spcPts val="1800"/>
        </a:spcBef>
        <a:spcAft>
          <a:spcPts val="600"/>
        </a:spcAft>
        <a:buClr>
          <a:schemeClr val="accent2"/>
        </a:buClr>
        <a:buBlip>
          <a:blip r:embed="rId10"/>
        </a:buBlip>
        <a:defRPr kumimoji="1" sz="2400">
          <a:solidFill>
            <a:schemeClr val="tx1"/>
          </a:solidFill>
          <a:latin typeface="+mn-lt"/>
          <a:ea typeface="+mn-ea"/>
          <a:cs typeface="+mn-cs"/>
        </a:defRPr>
      </a:lvl1pPr>
      <a:lvl2pPr marL="720000" indent="-360000" algn="l" rtl="0" fontAlgn="base">
        <a:lnSpc>
          <a:spcPct val="120000"/>
        </a:lnSpc>
        <a:spcBef>
          <a:spcPts val="600"/>
        </a:spcBef>
        <a:spcAft>
          <a:spcPts val="300"/>
        </a:spcAft>
        <a:buClr>
          <a:schemeClr val="accent2"/>
        </a:buClr>
        <a:buBlip>
          <a:blip r:embed="rId11"/>
        </a:buBlip>
        <a:defRPr kumimoji="1" sz="2000">
          <a:solidFill>
            <a:schemeClr val="tx1"/>
          </a:solidFill>
          <a:latin typeface="+mn-lt"/>
          <a:ea typeface="+mn-ea"/>
        </a:defRPr>
      </a:lvl2pPr>
      <a:lvl3pPr marL="1080000" indent="-360000" algn="l" rtl="0" fontAlgn="base">
        <a:lnSpc>
          <a:spcPct val="120000"/>
        </a:lnSpc>
        <a:spcBef>
          <a:spcPts val="200"/>
        </a:spcBef>
        <a:spcAft>
          <a:spcPts val="100"/>
        </a:spcAft>
        <a:buClr>
          <a:schemeClr val="accent2"/>
        </a:buClr>
        <a:buBlip>
          <a:blip r:embed="rId12"/>
        </a:buBlip>
        <a:defRPr kumimoji="1" sz="2000">
          <a:solidFill>
            <a:schemeClr val="tx1"/>
          </a:solidFill>
          <a:latin typeface="+mn-lt"/>
          <a:ea typeface="+mn-ea"/>
        </a:defRPr>
      </a:lvl3pPr>
      <a:lvl4pPr marL="1440000" indent="-360000" algn="l" rtl="0" fontAlgn="base">
        <a:lnSpc>
          <a:spcPct val="140000"/>
        </a:lnSpc>
        <a:spcBef>
          <a:spcPts val="0"/>
        </a:spcBef>
        <a:spcAft>
          <a:spcPct val="0"/>
        </a:spcAft>
        <a:buClr>
          <a:schemeClr val="accent2"/>
        </a:buClr>
        <a:buChar char="–"/>
        <a:defRPr kumimoji="1">
          <a:solidFill>
            <a:schemeClr val="tx1"/>
          </a:solidFill>
          <a:latin typeface="+mn-lt"/>
          <a:ea typeface="+mn-ea"/>
        </a:defRPr>
      </a:lvl4pPr>
      <a:lvl5pPr marL="1800000" indent="-360000" algn="l" rtl="0" fontAlgn="base">
        <a:lnSpc>
          <a:spcPct val="140000"/>
        </a:lnSpc>
        <a:spcBef>
          <a:spcPts val="0"/>
        </a:spcBef>
        <a:spcAft>
          <a:spcPct val="0"/>
        </a:spcAft>
        <a:buClr>
          <a:schemeClr val="accent2"/>
        </a:buClr>
        <a:buChar char="»"/>
        <a:defRPr kumimoji="1">
          <a:solidFill>
            <a:schemeClr val="tx1"/>
          </a:solidFill>
          <a:latin typeface="+mn-lt"/>
          <a:ea typeface="+mn-ea"/>
        </a:defRPr>
      </a:lvl5pPr>
      <a:lvl6pPr marL="2514600" indent="-228600" algn="l" rtl="0" fontAlgn="base">
        <a:lnSpc>
          <a:spcPct val="140000"/>
        </a:lnSpc>
        <a:spcBef>
          <a:spcPct val="20000"/>
        </a:spcBef>
        <a:spcAft>
          <a:spcPct val="0"/>
        </a:spcAft>
        <a:buClr>
          <a:schemeClr val="accent2"/>
        </a:buClr>
        <a:buChar char="»"/>
        <a:defRPr kumimoji="1">
          <a:solidFill>
            <a:schemeClr val="tx1"/>
          </a:solidFill>
          <a:latin typeface="+mn-lt"/>
          <a:ea typeface="+mn-ea"/>
        </a:defRPr>
      </a:lvl6pPr>
      <a:lvl7pPr marL="2971800" indent="-228600" algn="l" rtl="0" fontAlgn="base">
        <a:lnSpc>
          <a:spcPct val="140000"/>
        </a:lnSpc>
        <a:spcBef>
          <a:spcPct val="20000"/>
        </a:spcBef>
        <a:spcAft>
          <a:spcPct val="0"/>
        </a:spcAft>
        <a:buClr>
          <a:schemeClr val="accent2"/>
        </a:buClr>
        <a:buChar char="»"/>
        <a:defRPr kumimoji="1">
          <a:solidFill>
            <a:schemeClr val="tx1"/>
          </a:solidFill>
          <a:latin typeface="+mn-lt"/>
          <a:ea typeface="+mn-ea"/>
        </a:defRPr>
      </a:lvl7pPr>
      <a:lvl8pPr marL="3429000" indent="-228600" algn="l" rtl="0" fontAlgn="base">
        <a:lnSpc>
          <a:spcPct val="140000"/>
        </a:lnSpc>
        <a:spcBef>
          <a:spcPct val="20000"/>
        </a:spcBef>
        <a:spcAft>
          <a:spcPct val="0"/>
        </a:spcAft>
        <a:buClr>
          <a:schemeClr val="accent2"/>
        </a:buClr>
        <a:buChar char="»"/>
        <a:defRPr kumimoji="1">
          <a:solidFill>
            <a:schemeClr val="tx1"/>
          </a:solidFill>
          <a:latin typeface="+mn-lt"/>
          <a:ea typeface="+mn-ea"/>
        </a:defRPr>
      </a:lvl8pPr>
      <a:lvl9pPr marL="3886200" indent="-228600" algn="l" rtl="0" fontAlgn="base">
        <a:lnSpc>
          <a:spcPct val="140000"/>
        </a:lnSpc>
        <a:spcBef>
          <a:spcPct val="20000"/>
        </a:spcBef>
        <a:spcAft>
          <a:spcPct val="0"/>
        </a:spcAft>
        <a:buClr>
          <a:schemeClr val="accent2"/>
        </a:buClr>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82563" y="1412875"/>
            <a:ext cx="8686800" cy="494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 Fourth level</a:t>
            </a:r>
          </a:p>
          <a:p>
            <a:pPr lvl="4"/>
            <a:r>
              <a:rPr lang="en-US" altLang="ja-JP" smtClean="0"/>
              <a:t>Fifth level</a:t>
            </a:r>
          </a:p>
        </p:txBody>
      </p:sp>
      <p:sp>
        <p:nvSpPr>
          <p:cNvPr id="1027" name="Line 3"/>
          <p:cNvSpPr>
            <a:spLocks noChangeShapeType="1"/>
          </p:cNvSpPr>
          <p:nvPr/>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kumimoji="0" lang="ja-JP" altLang="en-US">
              <a:solidFill>
                <a:srgbClr val="000000"/>
              </a:solidFill>
              <a:latin typeface="Arial" panose="020B0604020202020204" pitchFamily="34" charset="0"/>
            </a:endParaRPr>
          </a:p>
        </p:txBody>
      </p:sp>
      <p:sp>
        <p:nvSpPr>
          <p:cNvPr id="1028" name="Rectangle 6"/>
          <p:cNvSpPr>
            <a:spLocks noChangeArrowheads="1"/>
          </p:cNvSpPr>
          <p:nvPr/>
        </p:nvSpPr>
        <p:spPr bwMode="black">
          <a:xfrm>
            <a:off x="7092950" y="6537325"/>
            <a:ext cx="1868488" cy="1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lgn="r">
              <a:spcBef>
                <a:spcPct val="0"/>
              </a:spcBef>
              <a:buClrTx/>
              <a:buFontTx/>
              <a:buNone/>
              <a:defRPr/>
            </a:pPr>
            <a:r>
              <a:rPr kumimoji="0" lang="en-US" altLang="ja-JP" sz="1000" smtClean="0">
                <a:solidFill>
                  <a:srgbClr val="000000"/>
                </a:solidFill>
              </a:rPr>
              <a:t>© 2015 IBM Corporation</a:t>
            </a:r>
            <a:endParaRPr kumimoji="0" lang="en-US" altLang="ja-JP" sz="2400" smtClean="0">
              <a:solidFill>
                <a:srgbClr val="000000"/>
              </a:solidFill>
            </a:endParaRPr>
          </a:p>
        </p:txBody>
      </p:sp>
      <p:sp>
        <p:nvSpPr>
          <p:cNvPr id="1948677" name="Rectangle 5"/>
          <p:cNvSpPr>
            <a:spLocks noGrp="1" noChangeArrowheads="1"/>
          </p:cNvSpPr>
          <p:nvPr>
            <p:ph type="sldNum" sz="quarter" idx="4"/>
          </p:nvPr>
        </p:nvSpPr>
        <p:spPr bwMode="black">
          <a:xfrm>
            <a:off x="182563" y="6537325"/>
            <a:ext cx="3667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l" eaLnBrk="1" hangingPunct="1">
              <a:spcBef>
                <a:spcPct val="0"/>
              </a:spcBef>
              <a:buClrTx/>
              <a:buFontTx/>
              <a:buNone/>
              <a:defRPr sz="1000">
                <a:cs typeface="Arial" panose="020B0604020202020204" pitchFamily="34" charset="0"/>
              </a:defRPr>
            </a:lvl1pPr>
          </a:lstStyle>
          <a:p>
            <a:pPr>
              <a:defRPr/>
            </a:pPr>
            <a:fld id="{DD181FEA-6425-4A4F-8796-7900DE96ABA2}" type="slidenum">
              <a:rPr kumimoji="0" lang="ja-JP" altLang="en-US">
                <a:solidFill>
                  <a:srgbClr val="000000"/>
                </a:solidFill>
                <a:latin typeface="Arial" panose="020B0604020202020204" pitchFamily="34" charset="0"/>
              </a:rPr>
              <a:pPr>
                <a:defRPr/>
              </a:pPr>
              <a:t>‹#›</a:t>
            </a:fld>
            <a:endParaRPr kumimoji="0" lang="en-US" altLang="ja-JP">
              <a:solidFill>
                <a:srgbClr val="000000"/>
              </a:solidFill>
              <a:latin typeface="Arial" panose="020B0604020202020204" pitchFamily="34" charset="0"/>
            </a:endParaRPr>
          </a:p>
        </p:txBody>
      </p:sp>
      <p:sp>
        <p:nvSpPr>
          <p:cNvPr id="1948679" name="Rectangle 7"/>
          <p:cNvSpPr>
            <a:spLocks noGrp="1" noChangeArrowheads="1"/>
          </p:cNvSpPr>
          <p:nvPr>
            <p:ph type="dt" sz="half" idx="2"/>
          </p:nvPr>
        </p:nvSpPr>
        <p:spPr bwMode="auto">
          <a:xfrm>
            <a:off x="549275" y="6524625"/>
            <a:ext cx="143033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l" eaLnBrk="1" hangingPunct="1">
              <a:spcBef>
                <a:spcPct val="0"/>
              </a:spcBef>
              <a:buClrTx/>
              <a:buFontTx/>
              <a:buNone/>
              <a:defRPr sz="1000">
                <a:cs typeface="Arial" panose="020B0604020202020204" pitchFamily="34" charset="0"/>
              </a:defRPr>
            </a:lvl1pPr>
          </a:lstStyle>
          <a:p>
            <a:pPr>
              <a:defRPr/>
            </a:pPr>
            <a:endParaRPr kumimoji="0" lang="en-US" altLang="ja-JP">
              <a:solidFill>
                <a:srgbClr val="000000"/>
              </a:solidFill>
              <a:latin typeface="Arial" panose="020B0604020202020204" pitchFamily="34" charset="0"/>
            </a:endParaRPr>
          </a:p>
        </p:txBody>
      </p:sp>
      <p:pic>
        <p:nvPicPr>
          <p:cNvPr id="1031" name="Picture 8" descr="R120_G137_B251-20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80400" y="227013"/>
            <a:ext cx="5889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9"/>
          <p:cNvSpPr>
            <a:spLocks noGrp="1" noChangeArrowheads="1"/>
          </p:cNvSpPr>
          <p:nvPr>
            <p:ph type="title"/>
          </p:nvPr>
        </p:nvSpPr>
        <p:spPr bwMode="auto">
          <a:xfrm>
            <a:off x="182563" y="593725"/>
            <a:ext cx="86868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Click to edit Master title style</a:t>
            </a:r>
          </a:p>
        </p:txBody>
      </p:sp>
      <p:sp>
        <p:nvSpPr>
          <p:cNvPr id="1033" name="Text Box 46"/>
          <p:cNvSpPr txBox="1">
            <a:spLocks noChangeArrowheads="1"/>
          </p:cNvSpPr>
          <p:nvPr/>
        </p:nvSpPr>
        <p:spPr bwMode="auto">
          <a:xfrm>
            <a:off x="182563" y="136525"/>
            <a:ext cx="4297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1pPr>
            <a:lvl2pPr marL="742950" indent="-28575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2pPr>
            <a:lvl3pPr marL="11430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3pPr>
            <a:lvl4pPr marL="16002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4pPr>
            <a:lvl5pPr marL="2057400" indent="-228600" algn="ctr">
              <a:spcBef>
                <a:spcPct val="50000"/>
              </a:spcBef>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buClr>
                <a:schemeClr val="accent2"/>
              </a:buClr>
              <a:buFont typeface="Wingdings" panose="05000000000000000000" pitchFamily="2" charset="2"/>
              <a:defRPr>
                <a:solidFill>
                  <a:schemeClr val="tx1"/>
                </a:solidFill>
                <a:latin typeface="Arial" panose="020B0604020202020204" pitchFamily="34" charset="0"/>
                <a:ea typeface="ＭＳ Ｐゴシック" panose="020B0600070205080204" pitchFamily="50" charset="-128"/>
              </a:defRPr>
            </a:lvl9pPr>
          </a:lstStyle>
          <a:p>
            <a:pPr algn="l">
              <a:spcBef>
                <a:spcPct val="0"/>
              </a:spcBef>
              <a:spcAft>
                <a:spcPts val="900"/>
              </a:spcAft>
              <a:buClrTx/>
              <a:buFontTx/>
              <a:buNone/>
              <a:defRPr/>
            </a:pPr>
            <a:r>
              <a:rPr kumimoji="0" lang="en-US" altLang="ja-JP" sz="1000" smtClean="0">
                <a:solidFill>
                  <a:srgbClr val="000000"/>
                </a:solidFill>
                <a:ea typeface="MS UI Gothic" panose="020B0600070205080204" pitchFamily="50" charset="-128"/>
              </a:rPr>
              <a:t>IBM Research - Tokyo</a:t>
            </a:r>
            <a:endParaRPr kumimoji="0" lang="en-US" altLang="ja-JP" smtClean="0">
              <a:solidFill>
                <a:srgbClr val="000000"/>
              </a:solidFill>
              <a:ea typeface="MS UI Gothic" panose="020B0600070205080204" pitchFamily="50" charset="-128"/>
            </a:endParaRPr>
          </a:p>
        </p:txBody>
      </p:sp>
    </p:spTree>
    <p:extLst>
      <p:ext uri="{BB962C8B-B14F-4D97-AF65-F5344CB8AC3E}">
        <p14:creationId xmlns:p14="http://schemas.microsoft.com/office/powerpoint/2010/main" val="283137852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rtl="0" eaLnBrk="0" fontAlgn="base" hangingPunct="0">
        <a:lnSpc>
          <a:spcPct val="90000"/>
        </a:lnSpc>
        <a:spcBef>
          <a:spcPct val="0"/>
        </a:spcBef>
        <a:spcAft>
          <a:spcPct val="0"/>
        </a:spcAft>
        <a:defRPr kumimoji="1" sz="3200" kern="1200">
          <a:solidFill>
            <a:schemeClr val="hlink"/>
          </a:solidFill>
          <a:latin typeface="+mj-lt"/>
          <a:ea typeface="+mj-ea"/>
          <a:cs typeface="+mj-cs"/>
        </a:defRPr>
      </a:lvl1pPr>
      <a:lvl2pPr algn="l" rtl="0" eaLnBrk="0" fontAlgn="base" hangingPunct="0">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3200">
          <a:solidFill>
            <a:schemeClr val="hlink"/>
          </a:solidFill>
          <a:latin typeface="Arial" panose="020B0604020202020204" pitchFamily="34" charset="0"/>
          <a:ea typeface="ＭＳ Ｐゴシック" panose="020B0600070205080204" pitchFamily="50" charset="-128"/>
        </a:defRPr>
      </a:lvl9pPr>
    </p:titleStyle>
    <p:bodyStyle>
      <a:lvl1pPr marL="173038" indent="-173038" algn="l" rtl="0" eaLnBrk="0" fontAlgn="base" hangingPunct="0">
        <a:spcBef>
          <a:spcPct val="10000"/>
        </a:spcBef>
        <a:spcAft>
          <a:spcPct val="10000"/>
        </a:spcAft>
        <a:buClr>
          <a:schemeClr val="tx1"/>
        </a:buClr>
        <a:buFont typeface="Wingdings" panose="05000000000000000000" pitchFamily="2" charset="2"/>
        <a:buChar char="§"/>
        <a:defRPr kumimoji="1" sz="2400" kern="1200">
          <a:solidFill>
            <a:srgbClr val="000000"/>
          </a:solidFill>
          <a:latin typeface="+mn-lt"/>
          <a:ea typeface="+mn-ea"/>
          <a:cs typeface="+mn-cs"/>
        </a:defRPr>
      </a:lvl1pPr>
      <a:lvl2pPr marL="542925" indent="-196850" algn="l" rtl="0" eaLnBrk="0" fontAlgn="base" hangingPunct="0">
        <a:spcBef>
          <a:spcPct val="10000"/>
        </a:spcBef>
        <a:spcAft>
          <a:spcPct val="10000"/>
        </a:spcAft>
        <a:buClr>
          <a:schemeClr val="tx1"/>
        </a:buClr>
        <a:buChar char="•"/>
        <a:defRPr kumimoji="1" sz="2000" kern="1200">
          <a:solidFill>
            <a:srgbClr val="000000"/>
          </a:solidFill>
          <a:latin typeface="+mn-lt"/>
          <a:ea typeface="+mn-ea"/>
          <a:cs typeface="+mn-cs"/>
        </a:defRPr>
      </a:lvl2pPr>
      <a:lvl3pPr marL="895350" indent="-173038" algn="l" rtl="0" eaLnBrk="0" fontAlgn="base" hangingPunct="0">
        <a:spcBef>
          <a:spcPct val="10000"/>
        </a:spcBef>
        <a:spcAft>
          <a:spcPct val="10000"/>
        </a:spcAft>
        <a:buClr>
          <a:schemeClr val="tx1"/>
        </a:buClr>
        <a:buFont typeface="Wingdings" panose="05000000000000000000" pitchFamily="2" charset="2"/>
        <a:buChar char="Ø"/>
        <a:defRPr kumimoji="1" kern="1200">
          <a:solidFill>
            <a:srgbClr val="000000"/>
          </a:solidFill>
          <a:latin typeface="+mn-lt"/>
          <a:ea typeface="+mn-ea"/>
          <a:cs typeface="+mn-cs"/>
        </a:defRPr>
      </a:lvl3pPr>
      <a:lvl4pPr marL="1343025" indent="-173038" algn="l" rtl="0" eaLnBrk="0" fontAlgn="base" hangingPunct="0">
        <a:spcBef>
          <a:spcPct val="20000"/>
        </a:spcBef>
        <a:spcAft>
          <a:spcPct val="0"/>
        </a:spcAft>
        <a:buClr>
          <a:schemeClr val="tx1"/>
        </a:buClr>
        <a:buFont typeface="Wingdings" panose="05000000000000000000" pitchFamily="2" charset="2"/>
        <a:buChar char="ü"/>
        <a:defRPr kumimoji="1" sz="1600" kern="1200">
          <a:solidFill>
            <a:schemeClr val="tx1"/>
          </a:solidFill>
          <a:latin typeface="+mn-lt"/>
          <a:ea typeface="+mn-ea"/>
          <a:cs typeface="+mn-cs"/>
        </a:defRPr>
      </a:lvl4pPr>
      <a:lvl5pPr marL="1685925" indent="-163513" algn="l" rtl="0" eaLnBrk="0" fontAlgn="base" hangingPunct="0">
        <a:spcBef>
          <a:spcPct val="20000"/>
        </a:spcBef>
        <a:spcAft>
          <a:spcPct val="0"/>
        </a:spcAft>
        <a:buClr>
          <a:schemeClr val="tx1"/>
        </a:buClr>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正方形/長方形 1"/>
          <p:cNvSpPr/>
          <p:nvPr userDrawn="1"/>
        </p:nvSpPr>
        <p:spPr bwMode="auto">
          <a:xfrm>
            <a:off x="0" y="0"/>
            <a:ext cx="9144000" cy="836712"/>
          </a:xfrm>
          <a:prstGeom prst="rect">
            <a:avLst/>
          </a:prstGeom>
          <a:gradFill flip="none" rotWithShape="1">
            <a:gsLst>
              <a:gs pos="0">
                <a:schemeClr val="accent3">
                  <a:tint val="50000"/>
                  <a:satMod val="300000"/>
                </a:schemeClr>
              </a:gs>
              <a:gs pos="100000">
                <a:srgbClr val="FFFFFF"/>
              </a:gs>
            </a:gsLst>
            <a:lin ang="5400000" scaled="1"/>
            <a:tileRect/>
          </a:gradFill>
          <a:ln>
            <a:noFill/>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none" lIns="91430" tIns="45715" rIns="91430" bIns="45715" numCol="1" spcCol="0" rtlCol="0" fromWordArt="0" anchor="ctr" anchorCtr="0" forceAA="0" compatLnSpc="1">
            <a:prstTxWarp prst="textNoShape">
              <a:avLst/>
            </a:prstTxWarp>
            <a:noAutofit/>
          </a:bodyPr>
          <a:lstStyle/>
          <a:p>
            <a:pPr defTabSz="914305">
              <a:spcBef>
                <a:spcPts val="0"/>
              </a:spcBef>
              <a:buFont typeface="Wingdings" pitchFamily="2" charset="2"/>
              <a:buNone/>
            </a:pPr>
            <a:endParaRPr lang="ja-JP" altLang="en-US" dirty="0" smtClean="0">
              <a:solidFill>
                <a:prstClr val="black"/>
              </a:solidFill>
              <a:ea typeface="ＭＳ Ｐゴシック" pitchFamily="50" charset="-128"/>
            </a:endParaRPr>
          </a:p>
        </p:txBody>
      </p:sp>
      <p:sp>
        <p:nvSpPr>
          <p:cNvPr id="4098" name="Rectangle 2"/>
          <p:cNvSpPr>
            <a:spLocks noGrp="1" noChangeArrowheads="1"/>
          </p:cNvSpPr>
          <p:nvPr>
            <p:ph type="title"/>
          </p:nvPr>
        </p:nvSpPr>
        <p:spPr bwMode="auto">
          <a:xfrm>
            <a:off x="251520" y="116632"/>
            <a:ext cx="864096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ja-JP" altLang="en-US" dirty="0" smtClean="0"/>
              <a:t>マスタ タイトルの書式設定</a:t>
            </a:r>
          </a:p>
        </p:txBody>
      </p:sp>
      <p:sp>
        <p:nvSpPr>
          <p:cNvPr id="4099" name="Rectangle 3"/>
          <p:cNvSpPr>
            <a:spLocks noGrp="1" noChangeArrowheads="1"/>
          </p:cNvSpPr>
          <p:nvPr>
            <p:ph type="body" idx="1"/>
          </p:nvPr>
        </p:nvSpPr>
        <p:spPr bwMode="auto">
          <a:xfrm>
            <a:off x="251520" y="908720"/>
            <a:ext cx="8640961"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9" tIns="44445" rIns="90479" bIns="44445"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Grp="1" noChangeArrowheads="1"/>
          </p:cNvSpPr>
          <p:nvPr>
            <p:ph type="sldNum" sz="quarter" idx="4"/>
          </p:nvPr>
        </p:nvSpPr>
        <p:spPr bwMode="auto">
          <a:xfrm>
            <a:off x="8532440" y="116672"/>
            <a:ext cx="503977" cy="3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r" eaLnBrk="0" hangingPunct="0">
              <a:buFont typeface="Wingdings" pitchFamily="2" charset="2"/>
              <a:buNone/>
              <a:defRPr sz="3200" i="1">
                <a:solidFill>
                  <a:schemeClr val="accent3">
                    <a:lumMod val="75000"/>
                  </a:schemeClr>
                </a:solidFill>
                <a:effectLst/>
                <a:latin typeface="Arial" pitchFamily="34" charset="0"/>
                <a:cs typeface="Arial" pitchFamily="34" charset="0"/>
              </a:defRPr>
            </a:lvl1pPr>
          </a:lstStyle>
          <a:p>
            <a:pPr>
              <a:lnSpc>
                <a:spcPct val="70000"/>
              </a:lnSpc>
              <a:spcBef>
                <a:spcPct val="50000"/>
              </a:spcBef>
            </a:pPr>
            <a:fld id="{AEE5B626-8C00-4992-85EC-4032B55E30C2}" type="slidenum">
              <a:rPr lang="ja-JP" altLang="en-US" smtClean="0">
                <a:solidFill>
                  <a:srgbClr val="A7EA52">
                    <a:lumMod val="75000"/>
                  </a:srgbClr>
                </a:solidFill>
                <a:ea typeface="ＭＳ Ｐゴシック" charset="-128"/>
              </a:rPr>
              <a:pPr>
                <a:lnSpc>
                  <a:spcPct val="70000"/>
                </a:lnSpc>
                <a:spcBef>
                  <a:spcPct val="50000"/>
                </a:spcBef>
              </a:pPr>
              <a:t>‹#›</a:t>
            </a:fld>
            <a:endParaRPr lang="en-US" altLang="ja-JP">
              <a:solidFill>
                <a:srgbClr val="A7EA52">
                  <a:lumMod val="75000"/>
                </a:srgbClr>
              </a:solidFill>
              <a:ea typeface="ＭＳ Ｐゴシック" charset="-128"/>
            </a:endParaRPr>
          </a:p>
        </p:txBody>
      </p:sp>
    </p:spTree>
    <p:extLst>
      <p:ext uri="{BB962C8B-B14F-4D97-AF65-F5344CB8AC3E}">
        <p14:creationId xmlns:p14="http://schemas.microsoft.com/office/powerpoint/2010/main" val="421284538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hf sldNum="0" hdr="0" ftr="0" dt="0"/>
  <p:txStyles>
    <p:titleStyle>
      <a:lvl1pPr algn="ctr" rtl="0" eaLnBrk="0" fontAlgn="base" hangingPunct="0">
        <a:spcBef>
          <a:spcPct val="0"/>
        </a:spcBef>
        <a:spcAft>
          <a:spcPct val="0"/>
        </a:spcAft>
        <a:defRPr kumimoji="1" sz="36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ＭＳ Ｐゴシック" pitchFamily="50" charset="-128"/>
          <a:ea typeface="ＭＳ Ｐゴシック" pitchFamily="50" charset="-128"/>
        </a:defRPr>
      </a:lvl2pPr>
      <a:lvl3pPr algn="ctr" rtl="0" eaLnBrk="0" fontAlgn="base" hangingPunct="0">
        <a:spcBef>
          <a:spcPct val="0"/>
        </a:spcBef>
        <a:spcAft>
          <a:spcPct val="0"/>
        </a:spcAft>
        <a:defRPr kumimoji="1" sz="4400" b="1">
          <a:solidFill>
            <a:schemeClr val="tx2"/>
          </a:solidFill>
          <a:latin typeface="ＭＳ Ｐゴシック" pitchFamily="50" charset="-128"/>
          <a:ea typeface="ＭＳ Ｐゴシック" pitchFamily="50" charset="-128"/>
        </a:defRPr>
      </a:lvl3pPr>
      <a:lvl4pPr algn="ctr" rtl="0" eaLnBrk="0" fontAlgn="base" hangingPunct="0">
        <a:spcBef>
          <a:spcPct val="0"/>
        </a:spcBef>
        <a:spcAft>
          <a:spcPct val="0"/>
        </a:spcAft>
        <a:defRPr kumimoji="1" sz="4400" b="1">
          <a:solidFill>
            <a:schemeClr val="tx2"/>
          </a:solidFill>
          <a:latin typeface="ＭＳ Ｐゴシック" pitchFamily="50" charset="-128"/>
          <a:ea typeface="ＭＳ Ｐゴシック" pitchFamily="50" charset="-128"/>
        </a:defRPr>
      </a:lvl4pPr>
      <a:lvl5pPr algn="ctr" rtl="0" eaLnBrk="0" fontAlgn="base" hangingPunct="0">
        <a:spcBef>
          <a:spcPct val="0"/>
        </a:spcBef>
        <a:spcAft>
          <a:spcPct val="0"/>
        </a:spcAft>
        <a:defRPr kumimoji="1" sz="4400" b="1">
          <a:solidFill>
            <a:schemeClr val="tx2"/>
          </a:solidFill>
          <a:latin typeface="ＭＳ Ｐゴシック" pitchFamily="50" charset="-128"/>
          <a:ea typeface="ＭＳ Ｐゴシック" pitchFamily="50" charset="-128"/>
        </a:defRPr>
      </a:lvl5pPr>
      <a:lvl6pPr marL="457153" algn="ctr" rtl="0" fontAlgn="base">
        <a:spcBef>
          <a:spcPct val="0"/>
        </a:spcBef>
        <a:spcAft>
          <a:spcPct val="0"/>
        </a:spcAft>
        <a:defRPr kumimoji="1" sz="4400" b="1">
          <a:solidFill>
            <a:schemeClr val="tx2"/>
          </a:solidFill>
          <a:latin typeface="ＭＳ Ｐゴシック" pitchFamily="50" charset="-128"/>
          <a:ea typeface="ＭＳ Ｐゴシック" pitchFamily="50" charset="-128"/>
        </a:defRPr>
      </a:lvl6pPr>
      <a:lvl7pPr marL="914305" algn="ctr" rtl="0" fontAlgn="base">
        <a:spcBef>
          <a:spcPct val="0"/>
        </a:spcBef>
        <a:spcAft>
          <a:spcPct val="0"/>
        </a:spcAft>
        <a:defRPr kumimoji="1" sz="4400" b="1">
          <a:solidFill>
            <a:schemeClr val="tx2"/>
          </a:solidFill>
          <a:latin typeface="ＭＳ Ｐゴシック" pitchFamily="50" charset="-128"/>
          <a:ea typeface="ＭＳ Ｐゴシック" pitchFamily="50" charset="-128"/>
        </a:defRPr>
      </a:lvl7pPr>
      <a:lvl8pPr marL="1371458" algn="ctr" rtl="0" fontAlgn="base">
        <a:spcBef>
          <a:spcPct val="0"/>
        </a:spcBef>
        <a:spcAft>
          <a:spcPct val="0"/>
        </a:spcAft>
        <a:defRPr kumimoji="1" sz="4400" b="1">
          <a:solidFill>
            <a:schemeClr val="tx2"/>
          </a:solidFill>
          <a:latin typeface="ＭＳ Ｐゴシック" pitchFamily="50" charset="-128"/>
          <a:ea typeface="ＭＳ Ｐゴシック" pitchFamily="50" charset="-128"/>
        </a:defRPr>
      </a:lvl8pPr>
      <a:lvl9pPr marL="1828610" algn="ctr" rtl="0" fontAlgn="base">
        <a:spcBef>
          <a:spcPct val="0"/>
        </a:spcBef>
        <a:spcAft>
          <a:spcPct val="0"/>
        </a:spcAft>
        <a:defRPr kumimoji="1" sz="4400" b="1">
          <a:solidFill>
            <a:schemeClr val="tx2"/>
          </a:solidFill>
          <a:latin typeface="ＭＳ Ｐゴシック" pitchFamily="50" charset="-128"/>
          <a:ea typeface="ＭＳ Ｐゴシック" pitchFamily="50" charset="-128"/>
        </a:defRPr>
      </a:lvl9pPr>
    </p:titleStyle>
    <p:bodyStyle>
      <a:lvl1pPr marL="263525" indent="-263525" algn="l" rtl="0" eaLnBrk="0" fontAlgn="base" hangingPunct="0">
        <a:spcBef>
          <a:spcPct val="20000"/>
        </a:spcBef>
        <a:spcAft>
          <a:spcPct val="0"/>
        </a:spcAft>
        <a:buSzPct val="100000"/>
        <a:buChar char="•"/>
        <a:defRPr kumimoji="1" sz="3200">
          <a:solidFill>
            <a:schemeClr val="tx1"/>
          </a:solidFill>
          <a:latin typeface="+mn-lt"/>
          <a:ea typeface="+mn-ea"/>
          <a:cs typeface="+mn-cs"/>
        </a:defRPr>
      </a:lvl1pPr>
      <a:lvl2pPr marL="538163" indent="-274638" algn="l" rtl="0" eaLnBrk="0" fontAlgn="base" hangingPunct="0">
        <a:spcBef>
          <a:spcPct val="20000"/>
        </a:spcBef>
        <a:spcAft>
          <a:spcPct val="0"/>
        </a:spcAft>
        <a:buSzPct val="100000"/>
        <a:buChar char="–"/>
        <a:defRPr kumimoji="1" sz="2800">
          <a:solidFill>
            <a:schemeClr val="tx1"/>
          </a:solidFill>
          <a:latin typeface="+mn-lt"/>
          <a:ea typeface="+mn-ea"/>
        </a:defRPr>
      </a:lvl2pPr>
      <a:lvl3pPr marL="803275" indent="-265113" algn="l" rtl="0" eaLnBrk="0" fontAlgn="base" hangingPunct="0">
        <a:spcBef>
          <a:spcPct val="20000"/>
        </a:spcBef>
        <a:spcAft>
          <a:spcPct val="0"/>
        </a:spcAft>
        <a:buSzPct val="100000"/>
        <a:buChar char="•"/>
        <a:defRPr kumimoji="1" sz="2400">
          <a:solidFill>
            <a:schemeClr val="tx1"/>
          </a:solidFill>
          <a:latin typeface="+mn-lt"/>
          <a:ea typeface="+mn-ea"/>
        </a:defRPr>
      </a:lvl3pPr>
      <a:lvl4pPr marL="1076325" indent="-273050" algn="l" rtl="0" eaLnBrk="0" fontAlgn="base" hangingPunct="0">
        <a:spcBef>
          <a:spcPct val="20000"/>
        </a:spcBef>
        <a:spcAft>
          <a:spcPct val="0"/>
        </a:spcAft>
        <a:buSzPct val="100000"/>
        <a:buChar char="–"/>
        <a:defRPr kumimoji="1" sz="2000">
          <a:solidFill>
            <a:schemeClr val="tx1"/>
          </a:solidFill>
          <a:latin typeface="+mn-lt"/>
          <a:ea typeface="+mn-ea"/>
        </a:defRPr>
      </a:lvl4pPr>
      <a:lvl5pPr marL="1341438" indent="-265113" algn="l" rtl="0" eaLnBrk="0" fontAlgn="base" hangingPunct="0">
        <a:spcBef>
          <a:spcPct val="20000"/>
        </a:spcBef>
        <a:spcAft>
          <a:spcPct val="0"/>
        </a:spcAft>
        <a:buSzPct val="100000"/>
        <a:buChar char="»"/>
        <a:defRPr kumimoji="1" sz="2000">
          <a:solidFill>
            <a:schemeClr val="tx1"/>
          </a:solidFill>
          <a:latin typeface="+mn-lt"/>
          <a:ea typeface="+mn-ea"/>
        </a:defRPr>
      </a:lvl5pPr>
      <a:lvl6pPr marL="2514340" indent="-228577" algn="l" rtl="0" fontAlgn="base">
        <a:spcBef>
          <a:spcPct val="20000"/>
        </a:spcBef>
        <a:spcAft>
          <a:spcPct val="0"/>
        </a:spcAft>
        <a:buSzPct val="100000"/>
        <a:buChar char="»"/>
        <a:defRPr kumimoji="1" sz="2000">
          <a:solidFill>
            <a:schemeClr val="tx1"/>
          </a:solidFill>
          <a:latin typeface="+mn-lt"/>
          <a:ea typeface="+mn-ea"/>
        </a:defRPr>
      </a:lvl6pPr>
      <a:lvl7pPr marL="2971492" indent="-228577" algn="l" rtl="0" fontAlgn="base">
        <a:spcBef>
          <a:spcPct val="20000"/>
        </a:spcBef>
        <a:spcAft>
          <a:spcPct val="0"/>
        </a:spcAft>
        <a:buSzPct val="100000"/>
        <a:buChar char="»"/>
        <a:defRPr kumimoji="1" sz="2000">
          <a:solidFill>
            <a:schemeClr val="tx1"/>
          </a:solidFill>
          <a:latin typeface="+mn-lt"/>
          <a:ea typeface="+mn-ea"/>
        </a:defRPr>
      </a:lvl7pPr>
      <a:lvl8pPr marL="3428645" indent="-228577" algn="l" rtl="0" fontAlgn="base">
        <a:spcBef>
          <a:spcPct val="20000"/>
        </a:spcBef>
        <a:spcAft>
          <a:spcPct val="0"/>
        </a:spcAft>
        <a:buSzPct val="100000"/>
        <a:buChar char="»"/>
        <a:defRPr kumimoji="1" sz="2000">
          <a:solidFill>
            <a:schemeClr val="tx1"/>
          </a:solidFill>
          <a:latin typeface="+mn-lt"/>
          <a:ea typeface="+mn-ea"/>
        </a:defRPr>
      </a:lvl8pPr>
      <a:lvl9pPr marL="3885797" indent="-228577" algn="l" rtl="0" fontAlgn="base">
        <a:spcBef>
          <a:spcPct val="20000"/>
        </a:spcBef>
        <a:spcAft>
          <a:spcPct val="0"/>
        </a:spcAft>
        <a:buSzPct val="100000"/>
        <a:buChar char="»"/>
        <a:defRPr kumimoji="1" sz="2000">
          <a:solidFill>
            <a:schemeClr val="tx1"/>
          </a:solidFill>
          <a:latin typeface="+mn-lt"/>
          <a:ea typeface="+mn-ea"/>
        </a:defRPr>
      </a:lvl9pPr>
    </p:bodyStyle>
    <p:otherStyle>
      <a:defPPr>
        <a:defRPr lang="ja-JP"/>
      </a:defPPr>
      <a:lvl1pPr marL="0" algn="l" defTabSz="914305" rtl="0" eaLnBrk="1" latinLnBrk="0" hangingPunct="1">
        <a:defRPr kumimoji="1" sz="1800" kern="1200">
          <a:solidFill>
            <a:schemeClr val="tx1"/>
          </a:solidFill>
          <a:latin typeface="+mn-lt"/>
          <a:ea typeface="+mn-ea"/>
          <a:cs typeface="+mn-cs"/>
        </a:defRPr>
      </a:lvl1pPr>
      <a:lvl2pPr marL="457153" algn="l" defTabSz="914305" rtl="0" eaLnBrk="1" latinLnBrk="0" hangingPunct="1">
        <a:defRPr kumimoji="1" sz="1800" kern="1200">
          <a:solidFill>
            <a:schemeClr val="tx1"/>
          </a:solidFill>
          <a:latin typeface="+mn-lt"/>
          <a:ea typeface="+mn-ea"/>
          <a:cs typeface="+mn-cs"/>
        </a:defRPr>
      </a:lvl2pPr>
      <a:lvl3pPr marL="914305" algn="l" defTabSz="914305" rtl="0" eaLnBrk="1" latinLnBrk="0" hangingPunct="1">
        <a:defRPr kumimoji="1" sz="1800" kern="1200">
          <a:solidFill>
            <a:schemeClr val="tx1"/>
          </a:solidFill>
          <a:latin typeface="+mn-lt"/>
          <a:ea typeface="+mn-ea"/>
          <a:cs typeface="+mn-cs"/>
        </a:defRPr>
      </a:lvl3pPr>
      <a:lvl4pPr marL="1371458" algn="l" defTabSz="914305" rtl="0" eaLnBrk="1" latinLnBrk="0" hangingPunct="1">
        <a:defRPr kumimoji="1" sz="1800" kern="1200">
          <a:solidFill>
            <a:schemeClr val="tx1"/>
          </a:solidFill>
          <a:latin typeface="+mn-lt"/>
          <a:ea typeface="+mn-ea"/>
          <a:cs typeface="+mn-cs"/>
        </a:defRPr>
      </a:lvl4pPr>
      <a:lvl5pPr marL="1828610" algn="l" defTabSz="914305" rtl="0" eaLnBrk="1" latinLnBrk="0" hangingPunct="1">
        <a:defRPr kumimoji="1" sz="1800" kern="1200">
          <a:solidFill>
            <a:schemeClr val="tx1"/>
          </a:solidFill>
          <a:latin typeface="+mn-lt"/>
          <a:ea typeface="+mn-ea"/>
          <a:cs typeface="+mn-cs"/>
        </a:defRPr>
      </a:lvl5pPr>
      <a:lvl6pPr marL="2285763" algn="l" defTabSz="914305" rtl="0" eaLnBrk="1" latinLnBrk="0" hangingPunct="1">
        <a:defRPr kumimoji="1" sz="1800" kern="1200">
          <a:solidFill>
            <a:schemeClr val="tx1"/>
          </a:solidFill>
          <a:latin typeface="+mn-lt"/>
          <a:ea typeface="+mn-ea"/>
          <a:cs typeface="+mn-cs"/>
        </a:defRPr>
      </a:lvl6pPr>
      <a:lvl7pPr marL="2742915" algn="l" defTabSz="914305" rtl="0" eaLnBrk="1" latinLnBrk="0" hangingPunct="1">
        <a:defRPr kumimoji="1" sz="1800" kern="1200">
          <a:solidFill>
            <a:schemeClr val="tx1"/>
          </a:solidFill>
          <a:latin typeface="+mn-lt"/>
          <a:ea typeface="+mn-ea"/>
          <a:cs typeface="+mn-cs"/>
        </a:defRPr>
      </a:lvl7pPr>
      <a:lvl8pPr marL="3200068" algn="l" defTabSz="914305" rtl="0" eaLnBrk="1" latinLnBrk="0" hangingPunct="1">
        <a:defRPr kumimoji="1" sz="1800" kern="1200">
          <a:solidFill>
            <a:schemeClr val="tx1"/>
          </a:solidFill>
          <a:latin typeface="+mn-lt"/>
          <a:ea typeface="+mn-ea"/>
          <a:cs typeface="+mn-cs"/>
        </a:defRPr>
      </a:lvl8pPr>
      <a:lvl9pPr marL="3657220" algn="l" defTabSz="914305"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17" tIns="45709" rIns="91417" bIns="45709" anchor="t" compatLnSpc="1"/>
          <a:lstStyle/>
          <a:p>
            <a:pPr defTabSz="914133" fontAlgn="auto">
              <a:spcBef>
                <a:spcPts val="0"/>
              </a:spcBef>
              <a:spcAft>
                <a:spcPts val="0"/>
              </a:spcAft>
            </a:pPr>
            <a:endParaRPr kumimoji="0" lang="en-US">
              <a:solidFill>
                <a:prstClr val="white"/>
              </a:solidFill>
              <a:latin typeface="Segoe UI"/>
              <a:ea typeface="Meiryo UI"/>
            </a:endParaRPr>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17" tIns="45709" rIns="91417" bIns="45709" anchor="t" compatLnSpc="1"/>
          <a:lstStyle/>
          <a:p>
            <a:pPr defTabSz="914133" fontAlgn="auto">
              <a:spcBef>
                <a:spcPts val="0"/>
              </a:spcBef>
              <a:spcAft>
                <a:spcPts val="0"/>
              </a:spcAft>
            </a:pPr>
            <a:endParaRPr kumimoji="0" lang="en-US">
              <a:solidFill>
                <a:prstClr val="white"/>
              </a:solidFill>
              <a:latin typeface="Segoe UI"/>
              <a:ea typeface="Meiryo UI"/>
            </a:endParaRPr>
          </a:p>
        </p:txBody>
      </p:sp>
      <p:sp>
        <p:nvSpPr>
          <p:cNvPr id="11" name="正方形/長方形 10"/>
          <p:cNvSpPr/>
          <p:nvPr/>
        </p:nvSpPr>
        <p:spPr>
          <a:xfrm>
            <a:off x="142844" y="857232"/>
            <a:ext cx="8858312" cy="5786478"/>
          </a:xfrm>
          <a:prstGeom prst="rect">
            <a:avLst/>
          </a:prstGeom>
          <a:ln>
            <a:noFill/>
          </a:ln>
          <a:effectLst>
            <a:innerShdw blurRad="63500" dist="50800" dir="135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pPr algn="ctr" defTabSz="914133" fontAlgn="auto">
              <a:spcBef>
                <a:spcPts val="0"/>
              </a:spcBef>
              <a:spcAft>
                <a:spcPts val="0"/>
              </a:spcAft>
            </a:pPr>
            <a:endParaRPr lang="ja-JP" altLang="en-US">
              <a:solidFill>
                <a:prstClr val="black"/>
              </a:solidFill>
            </a:endParaRPr>
          </a:p>
        </p:txBody>
      </p:sp>
      <p:sp>
        <p:nvSpPr>
          <p:cNvPr id="9" name="タイトル プレースホルダ 8"/>
          <p:cNvSpPr>
            <a:spLocks noGrp="1"/>
          </p:cNvSpPr>
          <p:nvPr>
            <p:ph type="title"/>
          </p:nvPr>
        </p:nvSpPr>
        <p:spPr>
          <a:xfrm>
            <a:off x="142844" y="142852"/>
            <a:ext cx="8856000" cy="576000"/>
          </a:xfrm>
          <a:prstGeom prst="rect">
            <a:avLst/>
          </a:prstGeom>
        </p:spPr>
        <p:txBody>
          <a:bodyPr vert="horz" lIns="0" tIns="45709" rIns="0" bIns="45709" anchor="ctr">
            <a:noAutofit/>
            <a:scene3d>
              <a:camera prst="orthographicFront"/>
              <a:lightRig rig="balanced" dir="t"/>
            </a:scene3d>
            <a:sp3d prstMaterial="powder"/>
          </a:bodyPr>
          <a:lstStyle/>
          <a:p>
            <a:r>
              <a:rPr kumimoji="0" lang="ja-JP" altLang="en-US" dirty="0" smtClean="0"/>
              <a:t>マスタ タイトルの書式設定</a:t>
            </a:r>
            <a:endParaRPr kumimoji="0" lang="en-US" dirty="0"/>
          </a:p>
        </p:txBody>
      </p:sp>
      <p:sp>
        <p:nvSpPr>
          <p:cNvPr id="30" name="テキスト プレースホルダ 29"/>
          <p:cNvSpPr>
            <a:spLocks noGrp="1"/>
          </p:cNvSpPr>
          <p:nvPr>
            <p:ph type="body" idx="1"/>
          </p:nvPr>
        </p:nvSpPr>
        <p:spPr>
          <a:xfrm>
            <a:off x="214282" y="928671"/>
            <a:ext cx="8715436" cy="5643602"/>
          </a:xfrm>
          <a:prstGeom prst="rect">
            <a:avLst/>
          </a:prstGeom>
        </p:spPr>
        <p:txBody>
          <a:bodyPr vert="horz" lIns="91417" tIns="45709" rIns="91417" bIns="45709">
            <a:normAutofit/>
          </a:bodyPr>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0" name="日付プレースホルダ 9"/>
          <p:cNvSpPr>
            <a:spLocks noGrp="1"/>
          </p:cNvSpPr>
          <p:nvPr>
            <p:ph type="dt" sz="half" idx="2"/>
          </p:nvPr>
        </p:nvSpPr>
        <p:spPr>
          <a:xfrm>
            <a:off x="8286112" y="6643710"/>
            <a:ext cx="714380" cy="214290"/>
          </a:xfrm>
          <a:prstGeom prst="rect">
            <a:avLst/>
          </a:prstGeom>
        </p:spPr>
        <p:txBody>
          <a:bodyPr vert="horz" wrap="none" lIns="0" tIns="0" rIns="0" bIns="0" anchor="b"/>
          <a:lstStyle>
            <a:lvl1pPr algn="r" eaLnBrk="1" latinLnBrk="0" hangingPunct="1">
              <a:defRPr kumimoji="0" sz="1000">
                <a:solidFill>
                  <a:schemeClr val="tx2">
                    <a:shade val="50000"/>
                  </a:schemeClr>
                </a:solidFill>
              </a:defRPr>
            </a:lvl1pPr>
          </a:lstStyle>
          <a:p>
            <a:pPr defTabSz="914133" fontAlgn="auto">
              <a:spcBef>
                <a:spcPts val="0"/>
              </a:spcBef>
              <a:spcAft>
                <a:spcPts val="0"/>
              </a:spcAft>
            </a:pPr>
            <a:endParaRPr kumimoji="1" lang="ja-JP" altLang="en-US" dirty="0">
              <a:solidFill>
                <a:srgbClr val="D4D4D6">
                  <a:shade val="50000"/>
                </a:srgbClr>
              </a:solidFill>
              <a:latin typeface="Segoe UI"/>
              <a:ea typeface="Meiryo UI"/>
            </a:endParaRPr>
          </a:p>
        </p:txBody>
      </p:sp>
      <p:sp>
        <p:nvSpPr>
          <p:cNvPr id="22" name="フッター プレースホルダ 21"/>
          <p:cNvSpPr>
            <a:spLocks noGrp="1"/>
          </p:cNvSpPr>
          <p:nvPr>
            <p:ph type="ftr" sz="quarter" idx="3"/>
          </p:nvPr>
        </p:nvSpPr>
        <p:spPr>
          <a:xfrm>
            <a:off x="142844" y="6643710"/>
            <a:ext cx="8137568" cy="214290"/>
          </a:xfrm>
          <a:prstGeom prst="rect">
            <a:avLst/>
          </a:prstGeom>
        </p:spPr>
        <p:txBody>
          <a:bodyPr vert="horz" wrap="none" lIns="0" tIns="0" rIns="0" bIns="0" anchor="b"/>
          <a:lstStyle>
            <a:lvl1pPr algn="l" eaLnBrk="1" latinLnBrk="0" hangingPunct="1">
              <a:defRPr kumimoji="0" sz="1000">
                <a:solidFill>
                  <a:schemeClr val="tx2">
                    <a:shade val="50000"/>
                  </a:schemeClr>
                </a:solidFill>
              </a:defRPr>
            </a:lvl1pPr>
          </a:lstStyle>
          <a:p>
            <a:pPr algn="r" defTabSz="914133" fontAlgn="auto">
              <a:spcBef>
                <a:spcPts val="0"/>
              </a:spcBef>
              <a:spcAft>
                <a:spcPts val="0"/>
              </a:spcAft>
            </a:pPr>
            <a:endParaRPr kumimoji="1" lang="ja-JP" altLang="en-US" dirty="0">
              <a:solidFill>
                <a:srgbClr val="D4D4D6">
                  <a:shade val="50000"/>
                </a:srgbClr>
              </a:solidFill>
              <a:latin typeface="Segoe UI"/>
              <a:ea typeface="Meiryo UI"/>
            </a:endParaRPr>
          </a:p>
        </p:txBody>
      </p:sp>
      <p:sp>
        <p:nvSpPr>
          <p:cNvPr id="18" name="スライド番号プレースホルダ 17"/>
          <p:cNvSpPr>
            <a:spLocks noGrp="1"/>
          </p:cNvSpPr>
          <p:nvPr>
            <p:ph type="sldNum" sz="quarter" idx="4"/>
          </p:nvPr>
        </p:nvSpPr>
        <p:spPr>
          <a:xfrm>
            <a:off x="8424000" y="144000"/>
            <a:ext cx="576000" cy="576000"/>
          </a:xfrm>
          <a:prstGeom prst="rect">
            <a:avLst/>
          </a:prstGeom>
        </p:spPr>
        <p:txBody>
          <a:bodyPr vert="horz" wrap="none" lIns="0" tIns="0" rIns="0" bIns="0" anchor="ctr"/>
          <a:lstStyle>
            <a:lvl1pPr algn="r" eaLnBrk="1" latinLnBrk="0" hangingPunct="1">
              <a:defRPr kumimoji="0" sz="3200">
                <a:solidFill>
                  <a:schemeClr val="tx2">
                    <a:shade val="50000"/>
                  </a:schemeClr>
                </a:solidFill>
                <a:latin typeface="+mj-lt"/>
              </a:defRPr>
            </a:lvl1pPr>
          </a:lstStyle>
          <a:p>
            <a:pPr defTabSz="914133" fontAlgn="auto">
              <a:spcBef>
                <a:spcPts val="0"/>
              </a:spcBef>
              <a:spcAft>
                <a:spcPts val="0"/>
              </a:spcAft>
            </a:pPr>
            <a:fld id="{D2D8002D-B5B0-4BAC-B1F6-782DDCCE6D9C}" type="slidenum">
              <a:rPr kumimoji="1" lang="ja-JP" altLang="en-US" smtClean="0">
                <a:solidFill>
                  <a:srgbClr val="D4D4D6">
                    <a:shade val="50000"/>
                  </a:srgbClr>
                </a:solidFill>
                <a:ea typeface="Meiryo UI"/>
              </a:rPr>
              <a:pPr defTabSz="914133" fontAlgn="auto">
                <a:spcBef>
                  <a:spcPts val="0"/>
                </a:spcBef>
                <a:spcAft>
                  <a:spcPts val="0"/>
                </a:spcAft>
              </a:pPr>
              <a:t>‹#›</a:t>
            </a:fld>
            <a:endParaRPr kumimoji="1" lang="ja-JP" altLang="en-US" dirty="0">
              <a:solidFill>
                <a:srgbClr val="D4D4D6">
                  <a:shade val="50000"/>
                </a:srgbClr>
              </a:solidFill>
              <a:ea typeface="Meiryo UI"/>
            </a:endParaRPr>
          </a:p>
        </p:txBody>
      </p:sp>
    </p:spTree>
    <p:extLst>
      <p:ext uri="{BB962C8B-B14F-4D97-AF65-F5344CB8AC3E}">
        <p14:creationId xmlns:p14="http://schemas.microsoft.com/office/powerpoint/2010/main" val="3522024422"/>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rtl="0" eaLnBrk="1" latinLnBrk="0" hangingPunct="1">
        <a:spcBef>
          <a:spcPct val="0"/>
        </a:spcBef>
        <a:buNone/>
        <a:defRPr kumimoji="1" sz="3200" kern="1200">
          <a:solidFill>
            <a:schemeClr val="tx1"/>
          </a:solidFill>
          <a:latin typeface="+mj-lt"/>
          <a:ea typeface="+mj-ea"/>
          <a:cs typeface="+mj-cs"/>
        </a:defRPr>
      </a:lvl1pPr>
    </p:titleStyle>
    <p:bodyStyle>
      <a:lvl1pPr marL="420520" indent="-383953" algn="l" rtl="0" eaLnBrk="1" latinLnBrk="0" hangingPunct="1">
        <a:spcBef>
          <a:spcPct val="20000"/>
        </a:spcBef>
        <a:buClr>
          <a:schemeClr val="accent1"/>
        </a:buClr>
        <a:buSzPct val="80000"/>
        <a:buFont typeface="Wingdings 2"/>
        <a:buChar char=""/>
        <a:defRPr kumimoji="1" sz="2400" kern="1200">
          <a:solidFill>
            <a:schemeClr val="bg1"/>
          </a:solidFill>
          <a:latin typeface="+mn-lt"/>
          <a:ea typeface="+mn-ea"/>
          <a:cs typeface="+mn-cs"/>
        </a:defRPr>
      </a:lvl1pPr>
      <a:lvl2pPr marL="722198" indent="-274252" algn="l" rtl="0" eaLnBrk="1" latinLnBrk="0" hangingPunct="1">
        <a:spcBef>
          <a:spcPct val="20000"/>
        </a:spcBef>
        <a:buClr>
          <a:schemeClr val="accent1"/>
        </a:buClr>
        <a:buSzPct val="90000"/>
        <a:buFont typeface="Wingdings 2"/>
        <a:buChar char=""/>
        <a:defRPr kumimoji="1" sz="2000" kern="1200">
          <a:solidFill>
            <a:schemeClr val="bg1"/>
          </a:solidFill>
          <a:latin typeface="+mn-lt"/>
          <a:ea typeface="+mn-ea"/>
          <a:cs typeface="+mn-cs"/>
        </a:defRPr>
      </a:lvl2pPr>
      <a:lvl3pPr marL="1005592" indent="-255969" algn="l" rtl="0" eaLnBrk="1" latinLnBrk="0" hangingPunct="1">
        <a:spcBef>
          <a:spcPct val="20000"/>
        </a:spcBef>
        <a:buClr>
          <a:schemeClr val="accent2"/>
        </a:buClr>
        <a:buSzPct val="85000"/>
        <a:buFont typeface="Arial"/>
        <a:buChar char="○"/>
        <a:defRPr kumimoji="1" sz="1800" kern="1200">
          <a:solidFill>
            <a:schemeClr val="bg1"/>
          </a:solidFill>
          <a:latin typeface="+mn-lt"/>
          <a:ea typeface="+mn-ea"/>
          <a:cs typeface="+mn-cs"/>
        </a:defRPr>
      </a:lvl3pPr>
      <a:lvl4pPr marL="1279844" indent="-237685" algn="l" rtl="0" eaLnBrk="1" latinLnBrk="0" hangingPunct="1">
        <a:spcBef>
          <a:spcPct val="20000"/>
        </a:spcBef>
        <a:buClr>
          <a:schemeClr val="accent3"/>
        </a:buClr>
        <a:buSzPct val="90000"/>
        <a:buFont typeface="Wingdings 2"/>
        <a:buChar char=""/>
        <a:defRPr kumimoji="1" sz="1600" kern="1200">
          <a:solidFill>
            <a:schemeClr val="bg1"/>
          </a:solidFill>
          <a:latin typeface="+mn-lt"/>
          <a:ea typeface="+mn-ea"/>
          <a:cs typeface="+mn-cs"/>
        </a:defRPr>
      </a:lvl4pPr>
      <a:lvl5pPr marL="1490104" indent="-182835" algn="l" rtl="0" eaLnBrk="1" latinLnBrk="0" hangingPunct="1">
        <a:spcBef>
          <a:spcPct val="20000"/>
        </a:spcBef>
        <a:buClr>
          <a:schemeClr val="accent4"/>
        </a:buClr>
        <a:buSzPct val="100000"/>
        <a:buFont typeface="Arial"/>
        <a:buChar char="-"/>
        <a:defRPr kumimoji="1" sz="1600" kern="1200">
          <a:solidFill>
            <a:schemeClr val="bg1"/>
          </a:solidFill>
          <a:latin typeface="+mn-lt"/>
          <a:ea typeface="+mn-ea"/>
          <a:cs typeface="+mn-cs"/>
        </a:defRPr>
      </a:lvl5pPr>
      <a:lvl6pPr marL="1700365" indent="-182835"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19766" indent="-182835"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168" indent="-182835"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145" indent="-182835"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087" algn="l" rtl="0" eaLnBrk="1" latinLnBrk="0" hangingPunct="1">
        <a:defRPr kumimoji="1" kern="1200">
          <a:solidFill>
            <a:schemeClr val="tx1"/>
          </a:solidFill>
          <a:latin typeface="+mn-lt"/>
          <a:ea typeface="+mn-ea"/>
          <a:cs typeface="+mn-cs"/>
        </a:defRPr>
      </a:lvl2pPr>
      <a:lvl3pPr marL="914175" algn="l" rtl="0" eaLnBrk="1" latinLnBrk="0" hangingPunct="1">
        <a:defRPr kumimoji="1" kern="1200">
          <a:solidFill>
            <a:schemeClr val="tx1"/>
          </a:solidFill>
          <a:latin typeface="+mn-lt"/>
          <a:ea typeface="+mn-ea"/>
          <a:cs typeface="+mn-cs"/>
        </a:defRPr>
      </a:lvl3pPr>
      <a:lvl4pPr marL="1371261" algn="l" rtl="0" eaLnBrk="1" latinLnBrk="0" hangingPunct="1">
        <a:defRPr kumimoji="1" kern="1200">
          <a:solidFill>
            <a:schemeClr val="tx1"/>
          </a:solidFill>
          <a:latin typeface="+mn-lt"/>
          <a:ea typeface="+mn-ea"/>
          <a:cs typeface="+mn-cs"/>
        </a:defRPr>
      </a:lvl4pPr>
      <a:lvl5pPr marL="1828349" algn="l" rtl="0" eaLnBrk="1" latinLnBrk="0" hangingPunct="1">
        <a:defRPr kumimoji="1" kern="1200">
          <a:solidFill>
            <a:schemeClr val="tx1"/>
          </a:solidFill>
          <a:latin typeface="+mn-lt"/>
          <a:ea typeface="+mn-ea"/>
          <a:cs typeface="+mn-cs"/>
        </a:defRPr>
      </a:lvl5pPr>
      <a:lvl6pPr marL="2285436" algn="l" rtl="0" eaLnBrk="1" latinLnBrk="0" hangingPunct="1">
        <a:defRPr kumimoji="1" kern="1200">
          <a:solidFill>
            <a:schemeClr val="tx1"/>
          </a:solidFill>
          <a:latin typeface="+mn-lt"/>
          <a:ea typeface="+mn-ea"/>
          <a:cs typeface="+mn-cs"/>
        </a:defRPr>
      </a:lvl6pPr>
      <a:lvl7pPr marL="2742523" algn="l" rtl="0" eaLnBrk="1" latinLnBrk="0" hangingPunct="1">
        <a:defRPr kumimoji="1" kern="1200">
          <a:solidFill>
            <a:schemeClr val="tx1"/>
          </a:solidFill>
          <a:latin typeface="+mn-lt"/>
          <a:ea typeface="+mn-ea"/>
          <a:cs typeface="+mn-cs"/>
        </a:defRPr>
      </a:lvl7pPr>
      <a:lvl8pPr marL="3199611" algn="l" rtl="0" eaLnBrk="1" latinLnBrk="0" hangingPunct="1">
        <a:defRPr kumimoji="1" kern="1200">
          <a:solidFill>
            <a:schemeClr val="tx1"/>
          </a:solidFill>
          <a:latin typeface="+mn-lt"/>
          <a:ea typeface="+mn-ea"/>
          <a:cs typeface="+mn-cs"/>
        </a:defRPr>
      </a:lvl8pPr>
      <a:lvl9pPr marL="3656697"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pPr>
              <a:spcBef>
                <a:spcPts val="600"/>
              </a:spcBef>
              <a:spcAft>
                <a:spcPts val="600"/>
              </a:spcAft>
            </a:pPr>
            <a:r>
              <a:rPr lang="en-US" altLang="ja-JP" sz="2400" dirty="0"/>
              <a:t>ARC, CPSY </a:t>
            </a:r>
            <a:r>
              <a:rPr lang="ja-JP" altLang="en-US" sz="2400" dirty="0" smtClean="0"/>
              <a:t>研究会 合同イベント</a:t>
            </a:r>
            <a:r>
              <a:rPr lang="en-US" altLang="ja-JP" sz="3600" dirty="0"/>
              <a:t/>
            </a:r>
            <a:br>
              <a:rPr lang="en-US" altLang="ja-JP" sz="3600" dirty="0"/>
            </a:br>
            <a:r>
              <a:rPr lang="ja-JP" altLang="en-US" dirty="0" smtClean="0"/>
              <a:t>トップカンファレンス</a:t>
            </a:r>
            <a:r>
              <a:rPr lang="ja-JP" altLang="en-US" dirty="0"/>
              <a:t>の凱旋講演</a:t>
            </a:r>
            <a:r>
              <a:rPr lang="ja-JP" altLang="en-US" dirty="0" smtClean="0"/>
              <a:t>から</a:t>
            </a:r>
            <a:r>
              <a:rPr lang="en-US" altLang="ja-JP" dirty="0"/>
              <a:t/>
            </a:r>
            <a:br>
              <a:rPr lang="en-US" altLang="ja-JP" dirty="0"/>
            </a:br>
            <a:r>
              <a:rPr lang="ja-JP" altLang="en-US" dirty="0" smtClean="0"/>
              <a:t>研究会</a:t>
            </a:r>
            <a:r>
              <a:rPr lang="ja-JP" altLang="en-US" dirty="0"/>
              <a:t>の貢献を</a:t>
            </a:r>
            <a:r>
              <a:rPr lang="ja-JP" altLang="en-US" dirty="0" smtClean="0"/>
              <a:t>考える</a:t>
            </a:r>
            <a:endParaRPr lang="ja-JP" altLang="en-US" dirty="0"/>
          </a:p>
        </p:txBody>
      </p:sp>
      <p:sp>
        <p:nvSpPr>
          <p:cNvPr id="22531" name="Rectangle 3"/>
          <p:cNvSpPr>
            <a:spLocks noGrp="1" noChangeArrowheads="1"/>
          </p:cNvSpPr>
          <p:nvPr>
            <p:ph type="subTitle" idx="1"/>
          </p:nvPr>
        </p:nvSpPr>
        <p:spPr>
          <a:xfrm>
            <a:off x="685800" y="3427413"/>
            <a:ext cx="6406536" cy="1728788"/>
          </a:xfrm>
        </p:spPr>
        <p:txBody>
          <a:bodyPr/>
          <a:lstStyle/>
          <a:p>
            <a:pPr>
              <a:spcBef>
                <a:spcPts val="0"/>
              </a:spcBef>
              <a:spcAft>
                <a:spcPts val="0"/>
              </a:spcAft>
            </a:pPr>
            <a:r>
              <a:rPr lang="ja-JP" altLang="en-US" dirty="0"/>
              <a:t>パネリスト</a:t>
            </a:r>
            <a:r>
              <a:rPr lang="ja-JP" altLang="en-US" dirty="0" smtClean="0"/>
              <a:t>： 塩谷先生，</a:t>
            </a:r>
            <a:r>
              <a:rPr lang="en-US" altLang="ja-JP" dirty="0" err="1" smtClean="0"/>
              <a:t>Nakaike</a:t>
            </a:r>
            <a:r>
              <a:rPr lang="en-US" altLang="ja-JP" dirty="0" smtClean="0"/>
              <a:t>-san</a:t>
            </a:r>
            <a:r>
              <a:rPr lang="ja-JP" altLang="en-US" dirty="0" err="1" smtClean="0"/>
              <a:t>，</a:t>
            </a:r>
            <a:r>
              <a:rPr lang="ja-JP" altLang="en-US" dirty="0" smtClean="0"/>
              <a:t>藤原先生</a:t>
            </a:r>
            <a:endParaRPr lang="en-US" altLang="ja-JP" dirty="0" smtClean="0"/>
          </a:p>
          <a:p>
            <a:pPr>
              <a:spcBef>
                <a:spcPts val="0"/>
              </a:spcBef>
              <a:spcAft>
                <a:spcPts val="0"/>
              </a:spcAft>
            </a:pPr>
            <a:r>
              <a:rPr lang="ja-JP" altLang="en-US" sz="2000" dirty="0" smtClean="0"/>
              <a:t>司会：</a:t>
            </a:r>
            <a:r>
              <a:rPr lang="ja-JP" altLang="en-US" sz="2000" dirty="0"/>
              <a:t> </a:t>
            </a:r>
            <a:r>
              <a:rPr lang="ja-JP" altLang="en-US" sz="2000" dirty="0" smtClean="0"/>
              <a:t>ごしま＠</a:t>
            </a:r>
            <a:r>
              <a:rPr lang="en-US" altLang="ja-JP" sz="2000" dirty="0" smtClean="0"/>
              <a:t>NII</a:t>
            </a:r>
            <a:endParaRPr lang="ja-JP" altLang="en-US" sz="2000" dirty="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448" y="5607624"/>
            <a:ext cx="6934200" cy="8572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640960" cy="1152080"/>
          </a:xfrm>
        </p:spPr>
        <p:txBody>
          <a:bodyPr/>
          <a:lstStyle/>
          <a:p>
            <a:r>
              <a:rPr lang="ja-JP" altLang="en-US" dirty="0"/>
              <a:t>新規性，有用性，英語の </a:t>
            </a:r>
            <a:r>
              <a:rPr lang="en-US" altLang="ja-JP" dirty="0"/>
              <a:t>quality </a:t>
            </a:r>
            <a:r>
              <a:rPr lang="ja-JP" altLang="en-US" dirty="0"/>
              <a:t>等，どれがどれくらい重要？</a:t>
            </a:r>
            <a:endParaRPr kumimoji="1" lang="ja-JP" altLang="en-US" dirty="0"/>
          </a:p>
        </p:txBody>
      </p:sp>
      <p:sp>
        <p:nvSpPr>
          <p:cNvPr id="3" name="コンテンツ プレースホルダー 2"/>
          <p:cNvSpPr>
            <a:spLocks noGrp="1"/>
          </p:cNvSpPr>
          <p:nvPr>
            <p:ph idx="1"/>
          </p:nvPr>
        </p:nvSpPr>
        <p:spPr>
          <a:xfrm>
            <a:off x="251520" y="1808784"/>
            <a:ext cx="8640961" cy="4932584"/>
          </a:xfrm>
        </p:spPr>
        <p:txBody>
          <a:bodyPr/>
          <a:lstStyle/>
          <a:p>
            <a:r>
              <a:rPr lang="en-US" altLang="ja-JP" dirty="0"/>
              <a:t>HPC</a:t>
            </a:r>
            <a:r>
              <a:rPr lang="ja-JP" altLang="en-US" dirty="0"/>
              <a:t>分野は保守的。保守的な人たちに革新的な研究を認めさせる努力は徒労感が高い。</a:t>
            </a:r>
          </a:p>
          <a:p>
            <a:r>
              <a:rPr lang="ja-JP" altLang="en-US" dirty="0"/>
              <a:t>有用性は（もしかすると新規性よりも）重視されるが、世の中にまだ存在しないシステムの有用性をいくら主張したところで、ぜったい予想の斜め下から難癖が飛んでくるし</a:t>
            </a:r>
            <a:r>
              <a:rPr lang="en-US" altLang="ja-JP" dirty="0"/>
              <a:t>…</a:t>
            </a:r>
            <a:r>
              <a:rPr lang="ja-JP" altLang="en-US" dirty="0" err="1"/>
              <a:t>。</a:t>
            </a:r>
            <a:endParaRPr lang="ja-JP" altLang="en-US" dirty="0"/>
          </a:p>
          <a:p>
            <a:r>
              <a:rPr lang="ja-JP" altLang="en-US" dirty="0"/>
              <a:t>しこしこ論文を練り上げるより、さっさとモノを作って</a:t>
            </a:r>
            <a:r>
              <a:rPr lang="en-US" altLang="ja-JP" dirty="0" err="1"/>
              <a:t>Kickstartar</a:t>
            </a:r>
            <a:r>
              <a:rPr lang="ja-JP" altLang="en-US" dirty="0"/>
              <a:t>に出した方が人生充実するんじゃないかと思えてくる。</a:t>
            </a:r>
          </a:p>
          <a:p>
            <a:r>
              <a:rPr lang="ja-JP" altLang="en-US" dirty="0"/>
              <a:t>英語のクオリティは土壇場で生死を分ける。印欧語ネイティブの共著者を巻き込むが吉。</a:t>
            </a:r>
            <a:endParaRPr kumimoji="1" lang="ja-JP" altLang="en-US" dirty="0"/>
          </a:p>
        </p:txBody>
      </p:sp>
    </p:spTree>
    <p:extLst>
      <p:ext uri="{BB962C8B-B14F-4D97-AF65-F5344CB8AC3E}">
        <p14:creationId xmlns:p14="http://schemas.microsoft.com/office/powerpoint/2010/main" val="1541965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Q2. </a:t>
            </a:r>
            <a:r>
              <a:rPr lang="ja-JP" altLang="en-US" smtClean="0"/>
              <a:t>どれがどれくらい重要？</a:t>
            </a:r>
            <a:endParaRPr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a:t>
            </a:r>
            <a:r>
              <a:rPr lang="ja-JP" altLang="en-US" dirty="0" smtClean="0"/>
              <a:t>新規性</a:t>
            </a:r>
            <a:r>
              <a:rPr lang="en-US" altLang="ja-JP" dirty="0" smtClean="0"/>
              <a:t>×</a:t>
            </a:r>
            <a:r>
              <a:rPr lang="ja-JP" altLang="en-US" dirty="0" smtClean="0"/>
              <a:t>有用性</a:t>
            </a:r>
            <a:r>
              <a:rPr lang="en-US" altLang="ja-JP" dirty="0" smtClean="0"/>
              <a:t>) : </a:t>
            </a:r>
            <a:r>
              <a:rPr lang="ja-JP" altLang="en-US" dirty="0" smtClean="0"/>
              <a:t>よく書けているか </a:t>
            </a:r>
            <a:r>
              <a:rPr lang="en-US" altLang="ja-JP" dirty="0" smtClean="0"/>
              <a:t>: </a:t>
            </a:r>
            <a:r>
              <a:rPr lang="ja-JP" altLang="en-US" dirty="0" smtClean="0"/>
              <a:t>英語の質 </a:t>
            </a:r>
            <a:r>
              <a:rPr lang="en-US" altLang="ja-JP" dirty="0" smtClean="0"/>
              <a:t>= 5:5:1</a:t>
            </a:r>
            <a:r>
              <a:rPr lang="ja-JP" altLang="en-US" dirty="0" smtClean="0"/>
              <a:t>？</a:t>
            </a:r>
          </a:p>
          <a:p>
            <a:pPr lvl="1"/>
            <a:r>
              <a:rPr lang="ja-JP" altLang="en-US" dirty="0" smtClean="0"/>
              <a:t>ただし，加重平均ではなくて，それぞれが一定のしきい値を超えていないとアウトだと思う．</a:t>
            </a:r>
          </a:p>
          <a:p>
            <a:r>
              <a:rPr lang="ja-JP" altLang="en-US" dirty="0" smtClean="0"/>
              <a:t>英語の </a:t>
            </a:r>
            <a:r>
              <a:rPr lang="en-US" altLang="ja-JP" dirty="0" smtClean="0"/>
              <a:t>quality</a:t>
            </a:r>
          </a:p>
          <a:p>
            <a:pPr lvl="1"/>
            <a:r>
              <a:rPr lang="ja-JP" altLang="en-US" dirty="0" smtClean="0"/>
              <a:t>意味が通じるラインに達していれば，それほど重要ではないと思う．</a:t>
            </a:r>
            <a:endParaRPr lang="en-US" altLang="ja-JP" dirty="0" smtClean="0"/>
          </a:p>
          <a:p>
            <a:pPr lvl="2"/>
            <a:r>
              <a:rPr lang="ja-JP" altLang="en-US" dirty="0" smtClean="0"/>
              <a:t>自分の英語レベルは相当低いと思うが，</a:t>
            </a:r>
            <a:r>
              <a:rPr lang="en-US" altLang="ja-JP" dirty="0" smtClean="0"/>
              <a:t>writing quality </a:t>
            </a:r>
            <a:r>
              <a:rPr lang="ja-JP" altLang="en-US" dirty="0" smtClean="0"/>
              <a:t>は</a:t>
            </a:r>
            <a:r>
              <a:rPr lang="ja-JP" altLang="en-US" dirty="0" err="1" smtClean="0"/>
              <a:t>そこそこ</a:t>
            </a:r>
            <a:r>
              <a:rPr lang="ja-JP" altLang="en-US" dirty="0" smtClean="0"/>
              <a:t>点数をもらえているから</a:t>
            </a:r>
            <a:r>
              <a:rPr lang="en-US" altLang="ja-JP" dirty="0" smtClean="0"/>
              <a:t>	</a:t>
            </a:r>
          </a:p>
          <a:p>
            <a:pPr lvl="2"/>
            <a:r>
              <a:rPr lang="ja-JP" altLang="en-US" dirty="0" smtClean="0"/>
              <a:t>校正業者がある程度なんとかしてくれるから．</a:t>
            </a:r>
          </a:p>
          <a:p>
            <a:r>
              <a:rPr lang="ja-JP" altLang="en-US" dirty="0" smtClean="0"/>
              <a:t>よく書けているか</a:t>
            </a:r>
          </a:p>
          <a:p>
            <a:pPr lvl="1"/>
            <a:r>
              <a:rPr lang="ja-JP" altLang="en-US" dirty="0" smtClean="0"/>
              <a:t>イントロのストーリーや，いろいろなことの見せ方まで含めてかなり重要</a:t>
            </a:r>
          </a:p>
          <a:p>
            <a:pPr lvl="1"/>
            <a:r>
              <a:rPr lang="ja-JP" altLang="en-US" dirty="0" smtClean="0"/>
              <a:t>新規性や有用性が微妙でもよく書けていれば通るが，逆はあまり見ない気がする．</a:t>
            </a:r>
            <a:endParaRPr lang="ja-JP" altLang="en-US" dirty="0"/>
          </a:p>
        </p:txBody>
      </p:sp>
    </p:spTree>
    <p:extLst>
      <p:ext uri="{BB962C8B-B14F-4D97-AF65-F5344CB8AC3E}">
        <p14:creationId xmlns:p14="http://schemas.microsoft.com/office/powerpoint/2010/main" val="2274471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どのような研究をすべきか</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基本的</a:t>
            </a:r>
            <a:r>
              <a:rPr lang="ja-JP" altLang="en-US" dirty="0"/>
              <a:t>には新規性が高いことをやるべきだが，思いつきやすさ</a:t>
            </a:r>
            <a:r>
              <a:rPr lang="ja-JP" altLang="en-US" dirty="0" smtClean="0"/>
              <a:t>の </a:t>
            </a:r>
            <a:r>
              <a:rPr lang="ja-JP" altLang="en-US" dirty="0"/>
              <a:t>有無によってやり方は</a:t>
            </a:r>
            <a:r>
              <a:rPr lang="en-US" altLang="ja-JP" dirty="0"/>
              <a:t>2</a:t>
            </a:r>
            <a:r>
              <a:rPr lang="ja-JP" altLang="en-US" dirty="0"/>
              <a:t>種類あるように思う．</a:t>
            </a:r>
          </a:p>
          <a:p>
            <a:r>
              <a:rPr lang="en-US" altLang="ja-JP" dirty="0" smtClean="0"/>
              <a:t>A</a:t>
            </a:r>
            <a:r>
              <a:rPr lang="en-US" altLang="ja-JP" dirty="0"/>
              <a:t>. </a:t>
            </a:r>
            <a:r>
              <a:rPr lang="ja-JP" altLang="en-US" dirty="0"/>
              <a:t>思いつきやすい新規性</a:t>
            </a:r>
          </a:p>
          <a:p>
            <a:pPr lvl="1"/>
            <a:r>
              <a:rPr lang="ja-JP" altLang="en-US" dirty="0" smtClean="0"/>
              <a:t>思いつきやすい</a:t>
            </a:r>
            <a:r>
              <a:rPr lang="ja-JP" altLang="en-US" dirty="0"/>
              <a:t>けど，誰もまだやっていないこと</a:t>
            </a:r>
          </a:p>
          <a:p>
            <a:pPr lvl="1"/>
            <a:r>
              <a:rPr lang="ja-JP" altLang="en-US" dirty="0" smtClean="0"/>
              <a:t>たとえば</a:t>
            </a:r>
            <a:r>
              <a:rPr lang="ja-JP" altLang="en-US" dirty="0"/>
              <a:t>何かが流行りだした時に，最初にそれに乗るとか</a:t>
            </a:r>
          </a:p>
          <a:p>
            <a:pPr lvl="1"/>
            <a:r>
              <a:rPr lang="ja-JP" altLang="en-US" dirty="0" smtClean="0"/>
              <a:t>スピード</a:t>
            </a:r>
            <a:r>
              <a:rPr lang="ja-JP" altLang="en-US" dirty="0"/>
              <a:t>や体力の勝負になるので，自分はやりたくない</a:t>
            </a:r>
          </a:p>
          <a:p>
            <a:r>
              <a:rPr lang="en-US" altLang="ja-JP" dirty="0" smtClean="0"/>
              <a:t>B</a:t>
            </a:r>
            <a:r>
              <a:rPr lang="en-US" altLang="ja-JP" dirty="0"/>
              <a:t>. </a:t>
            </a:r>
            <a:r>
              <a:rPr lang="ja-JP" altLang="en-US" dirty="0"/>
              <a:t>思いつきにくい新規性</a:t>
            </a:r>
          </a:p>
          <a:p>
            <a:pPr lvl="1"/>
            <a:r>
              <a:rPr lang="ja-JP" altLang="en-US" dirty="0" smtClean="0"/>
              <a:t>思いつきにくい</a:t>
            </a:r>
            <a:r>
              <a:rPr lang="ja-JP" altLang="en-US" dirty="0"/>
              <a:t>ので，誰もやっていないこと</a:t>
            </a:r>
          </a:p>
          <a:p>
            <a:pPr lvl="1"/>
            <a:r>
              <a:rPr lang="ja-JP" altLang="en-US" dirty="0" smtClean="0"/>
              <a:t>これ</a:t>
            </a:r>
            <a:r>
              <a:rPr lang="ja-JP" altLang="en-US" dirty="0"/>
              <a:t>はこれでツラいが，スピードや体力では勝負できないので</a:t>
            </a:r>
            <a:r>
              <a:rPr lang="ja-JP" altLang="en-US" dirty="0" smtClean="0"/>
              <a:t>，アイデア</a:t>
            </a:r>
            <a:r>
              <a:rPr lang="ja-JP" altLang="en-US" dirty="0"/>
              <a:t>でがんばる．</a:t>
            </a:r>
            <a:endParaRPr kumimoji="1" lang="ja-JP" altLang="en-US" dirty="0"/>
          </a:p>
        </p:txBody>
      </p:sp>
    </p:spTree>
    <p:extLst>
      <p:ext uri="{BB962C8B-B14F-4D97-AF65-F5344CB8AC3E}">
        <p14:creationId xmlns:p14="http://schemas.microsoft.com/office/powerpoint/2010/main" val="2274471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a:t>Q3. </a:t>
            </a:r>
            <a:r>
              <a:rPr lang="ja-JP" altLang="en-US" dirty="0" smtClean="0"/>
              <a:t>研究会</a:t>
            </a:r>
            <a:r>
              <a:rPr lang="ja-JP" altLang="en-US" dirty="0"/>
              <a:t>等は役に立った？</a:t>
            </a:r>
            <a:br>
              <a:rPr lang="ja-JP" altLang="en-US" dirty="0"/>
            </a:br>
            <a:r>
              <a:rPr lang="en-US" altLang="ja-JP" dirty="0" smtClean="0"/>
              <a:t>	ARC/CPSY </a:t>
            </a:r>
            <a:r>
              <a:rPr lang="ja-JP" altLang="en-US" dirty="0"/>
              <a:t>で何かできる？</a:t>
            </a:r>
          </a:p>
        </p:txBody>
      </p:sp>
      <p:sp>
        <p:nvSpPr>
          <p:cNvPr id="6" name="テキスト プレースホルダー 5"/>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08635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Q3.</a:t>
            </a:r>
            <a:r>
              <a:rPr lang="ja-JP" altLang="en-US" dirty="0"/>
              <a:t>国内の研究会等は役に立った？</a:t>
            </a:r>
            <a:endParaRPr kumimoji="1" lang="ja-JP" altLang="en-US" dirty="0"/>
          </a:p>
        </p:txBody>
      </p:sp>
      <p:sp>
        <p:nvSpPr>
          <p:cNvPr id="3" name="Content Placeholder 2"/>
          <p:cNvSpPr>
            <a:spLocks noGrp="1"/>
          </p:cNvSpPr>
          <p:nvPr>
            <p:ph idx="1"/>
          </p:nvPr>
        </p:nvSpPr>
        <p:spPr/>
        <p:txBody>
          <a:bodyPr/>
          <a:lstStyle/>
          <a:p>
            <a:r>
              <a:rPr lang="ja-JP" altLang="en-US" dirty="0"/>
              <a:t>今回</a:t>
            </a:r>
            <a:r>
              <a:rPr lang="ja-JP" altLang="en-US" dirty="0" smtClean="0"/>
              <a:t>は国内の研究会を経ていません</a:t>
            </a:r>
            <a:endParaRPr lang="en-US" altLang="ja-JP" dirty="0" smtClean="0"/>
          </a:p>
          <a:p>
            <a:pPr lvl="1"/>
            <a:r>
              <a:rPr lang="ja-JP" altLang="en-US" dirty="0" smtClean="0"/>
              <a:t>ただ、多くの人に読んでもらって、コメントをもらうのは有益</a:t>
            </a:r>
            <a:endParaRPr lang="en-US" altLang="ja-JP" dirty="0" smtClean="0"/>
          </a:p>
          <a:p>
            <a:pPr lvl="1"/>
            <a:r>
              <a:rPr lang="ja-JP" altLang="en-US" dirty="0" smtClean="0"/>
              <a:t>今回の場合、</a:t>
            </a:r>
            <a:r>
              <a:rPr lang="en-US" altLang="ja-JP" dirty="0" smtClean="0"/>
              <a:t>Co-author</a:t>
            </a:r>
            <a:r>
              <a:rPr lang="ja-JP" altLang="en-US" dirty="0" smtClean="0"/>
              <a:t>である</a:t>
            </a:r>
            <a:r>
              <a:rPr lang="en-US" altLang="ja-JP" dirty="0" smtClean="0"/>
              <a:t>Matthew</a:t>
            </a:r>
            <a:r>
              <a:rPr lang="ja-JP" altLang="en-US" dirty="0" smtClean="0"/>
              <a:t>からの</a:t>
            </a:r>
            <a:r>
              <a:rPr lang="en-US" altLang="ja-JP" dirty="0" smtClean="0"/>
              <a:t>HTM</a:t>
            </a:r>
            <a:r>
              <a:rPr lang="ja-JP" altLang="en-US" dirty="0" smtClean="0"/>
              <a:t>の再試行回数は最適化した方が良いとのコメントは非常に役に立った</a:t>
            </a:r>
            <a:endParaRPr lang="en-US" altLang="ja-JP" dirty="0" smtClean="0"/>
          </a:p>
          <a:p>
            <a:endParaRPr kumimoji="1" lang="en-US" altLang="ja-JP" dirty="0"/>
          </a:p>
          <a:p>
            <a:r>
              <a:rPr lang="en-US" altLang="ja-JP" dirty="0"/>
              <a:t>Q. ARC/CPSY </a:t>
            </a:r>
            <a:r>
              <a:rPr lang="ja-JP" altLang="en-US" dirty="0"/>
              <a:t>で何かできる</a:t>
            </a:r>
            <a:r>
              <a:rPr lang="ja-JP" altLang="en-US" dirty="0" smtClean="0"/>
              <a:t>？</a:t>
            </a:r>
            <a:endParaRPr lang="en-US" altLang="ja-JP" dirty="0" smtClean="0"/>
          </a:p>
          <a:p>
            <a:pPr lvl="1"/>
            <a:r>
              <a:rPr lang="ja-JP" altLang="en-US" dirty="0"/>
              <a:t>自分が国際会議に投稿した際にもらうようなコメントを出</a:t>
            </a:r>
            <a:r>
              <a:rPr lang="ja-JP" altLang="en-US" dirty="0" smtClean="0"/>
              <a:t>す</a:t>
            </a:r>
            <a:endParaRPr lang="en-US" altLang="ja-JP" dirty="0" smtClean="0"/>
          </a:p>
          <a:p>
            <a:pPr lvl="2"/>
            <a:r>
              <a:rPr lang="ja-JP" altLang="en-US" smtClean="0"/>
              <a:t>欠</a:t>
            </a:r>
            <a:r>
              <a:rPr lang="ja-JP" altLang="en-US" dirty="0"/>
              <a:t>落した先行文献の指摘</a:t>
            </a:r>
            <a:endParaRPr lang="en-US" altLang="ja-JP" dirty="0"/>
          </a:p>
          <a:p>
            <a:pPr lvl="2"/>
            <a:r>
              <a:rPr lang="ja-JP" altLang="en-US" dirty="0" smtClean="0"/>
              <a:t>ベンチマークがおかしい、足りない</a:t>
            </a:r>
            <a:endParaRPr lang="en-US" altLang="ja-JP" dirty="0" smtClean="0"/>
          </a:p>
          <a:p>
            <a:pPr lvl="1"/>
            <a:r>
              <a:rPr lang="ja-JP" altLang="en-US" dirty="0"/>
              <a:t>著</a:t>
            </a:r>
            <a:r>
              <a:rPr lang="ja-JP" altLang="en-US" dirty="0" smtClean="0"/>
              <a:t>者自身が気づいていないような発見を指摘</a:t>
            </a:r>
            <a:endParaRPr kumimoji="1" lang="ja-JP" altLang="en-US" dirty="0"/>
          </a:p>
        </p:txBody>
      </p:sp>
    </p:spTree>
    <p:extLst>
      <p:ext uri="{BB962C8B-B14F-4D97-AF65-F5344CB8AC3E}">
        <p14:creationId xmlns:p14="http://schemas.microsoft.com/office/powerpoint/2010/main" val="4014253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国内の研究会等は役に立った？</a:t>
            </a:r>
            <a:endParaRPr kumimoji="1" lang="ja-JP" altLang="en-US" dirty="0"/>
          </a:p>
        </p:txBody>
      </p:sp>
      <p:sp>
        <p:nvSpPr>
          <p:cNvPr id="3" name="コンテンツ プレースホルダー 2"/>
          <p:cNvSpPr>
            <a:spLocks noGrp="1"/>
          </p:cNvSpPr>
          <p:nvPr>
            <p:ph idx="1"/>
          </p:nvPr>
        </p:nvSpPr>
        <p:spPr/>
        <p:txBody>
          <a:bodyPr/>
          <a:lstStyle/>
          <a:p>
            <a:r>
              <a:rPr lang="ja-JP" altLang="en-US" dirty="0"/>
              <a:t>役に立ってない。</a:t>
            </a:r>
          </a:p>
          <a:p>
            <a:r>
              <a:rPr lang="ja-JP" altLang="en-US" dirty="0"/>
              <a:t>新規性の高い研究は分野横断的。既存の研究会の棲み分けに当てはまらないので、どこに出せばいいかわからない。</a:t>
            </a:r>
          </a:p>
          <a:p>
            <a:r>
              <a:rPr lang="ja-JP" altLang="en-US" dirty="0"/>
              <a:t>光無線通信のコミュニティ</a:t>
            </a:r>
            <a:r>
              <a:rPr lang="ja-JP" altLang="en-US" dirty="0" smtClean="0"/>
              <a:t>は</a:t>
            </a:r>
            <a:r>
              <a:rPr lang="en-US" altLang="ja-JP" dirty="0" smtClean="0"/>
              <a:t>10</a:t>
            </a:r>
            <a:r>
              <a:rPr lang="ja-JP" altLang="en-US" dirty="0" smtClean="0"/>
              <a:t>年前に</a:t>
            </a:r>
            <a:r>
              <a:rPr lang="ja-JP" altLang="en-US" dirty="0"/>
              <a:t>壊滅してたし</a:t>
            </a:r>
            <a:r>
              <a:rPr lang="en-US" altLang="ja-JP" dirty="0"/>
              <a:t>…</a:t>
            </a:r>
            <a:r>
              <a:rPr lang="ja-JP" altLang="en-US" dirty="0" err="1" smtClean="0"/>
              <a:t>。</a:t>
            </a:r>
            <a:endParaRPr lang="en-US" altLang="ja-JP" dirty="0" smtClean="0"/>
          </a:p>
          <a:p>
            <a:r>
              <a:rPr kumimoji="1" lang="en-US" altLang="ja-JP" dirty="0" smtClean="0"/>
              <a:t>ARC/CPSY </a:t>
            </a:r>
            <a:r>
              <a:rPr kumimoji="1" lang="ja-JP" altLang="en-US" smtClean="0"/>
              <a:t>にできること：お見合いサービス？</a:t>
            </a:r>
            <a:endParaRPr kumimoji="1" lang="ja-JP" altLang="en-US" dirty="0"/>
          </a:p>
        </p:txBody>
      </p:sp>
    </p:spTree>
    <p:extLst>
      <p:ext uri="{BB962C8B-B14F-4D97-AF65-F5344CB8AC3E}">
        <p14:creationId xmlns:p14="http://schemas.microsoft.com/office/powerpoint/2010/main" val="1135841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Q3.</a:t>
            </a:r>
            <a:r>
              <a:rPr lang="ja-JP" altLang="en-US" dirty="0" smtClean="0"/>
              <a:t> 国内</a:t>
            </a:r>
            <a:r>
              <a:rPr lang="ja-JP" altLang="en-US" dirty="0"/>
              <a:t>の研究会等は役に立った</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役</a:t>
            </a:r>
            <a:r>
              <a:rPr lang="ja-JP" altLang="en-US" dirty="0"/>
              <a:t>に立ったと思う．</a:t>
            </a:r>
          </a:p>
          <a:p>
            <a:pPr lvl="1"/>
            <a:r>
              <a:rPr lang="ja-JP" altLang="en-US" dirty="0" smtClean="0"/>
              <a:t>自分</a:t>
            </a:r>
            <a:r>
              <a:rPr lang="ja-JP" altLang="en-US" dirty="0"/>
              <a:t>や身内とは違う視点や考え方を持った人からの反応がもらえる</a:t>
            </a:r>
          </a:p>
          <a:p>
            <a:pPr lvl="2"/>
            <a:r>
              <a:rPr lang="ja-JP" altLang="en-US" dirty="0" smtClean="0"/>
              <a:t>話</a:t>
            </a:r>
            <a:r>
              <a:rPr lang="ja-JP" altLang="en-US" dirty="0"/>
              <a:t>を聞いて気になる点が何なのか</a:t>
            </a:r>
          </a:p>
          <a:p>
            <a:pPr lvl="2"/>
            <a:r>
              <a:rPr lang="ja-JP" altLang="en-US" dirty="0" smtClean="0"/>
              <a:t>理解</a:t>
            </a:r>
            <a:r>
              <a:rPr lang="ja-JP" altLang="en-US" dirty="0"/>
              <a:t>の引っかかりポイント</a:t>
            </a:r>
          </a:p>
          <a:p>
            <a:pPr lvl="1"/>
            <a:r>
              <a:rPr lang="ja-JP" altLang="en-US" dirty="0" smtClean="0"/>
              <a:t>直</a:t>
            </a:r>
            <a:r>
              <a:rPr lang="ja-JP" altLang="en-US" dirty="0"/>
              <a:t>に話を聞いてもらって意見や感想をもらえると，結構やる気が出る．</a:t>
            </a:r>
          </a:p>
          <a:p>
            <a:r>
              <a:rPr lang="ja-JP" altLang="en-US" dirty="0" smtClean="0"/>
              <a:t>研究会</a:t>
            </a:r>
            <a:r>
              <a:rPr lang="ja-JP" altLang="en-US" dirty="0"/>
              <a:t>として何ができる？</a:t>
            </a:r>
          </a:p>
          <a:p>
            <a:pPr lvl="1"/>
            <a:r>
              <a:rPr lang="ja-JP" altLang="en-US" dirty="0" smtClean="0"/>
              <a:t>とにかく</a:t>
            </a:r>
            <a:r>
              <a:rPr lang="ja-JP" altLang="en-US" dirty="0"/>
              <a:t>反応がもらえることが重要</a:t>
            </a:r>
            <a:r>
              <a:rPr lang="en-US" altLang="ja-JP" dirty="0"/>
              <a:t>… </a:t>
            </a:r>
            <a:r>
              <a:rPr lang="ja-JP" altLang="en-US" dirty="0" err="1"/>
              <a:t>なの</a:t>
            </a:r>
            <a:r>
              <a:rPr lang="ja-JP" altLang="en-US" dirty="0"/>
              <a:t>で，</a:t>
            </a:r>
          </a:p>
          <a:p>
            <a:pPr lvl="1"/>
            <a:r>
              <a:rPr lang="ja-JP" altLang="en-US" dirty="0" smtClean="0"/>
              <a:t>発表</a:t>
            </a:r>
            <a:r>
              <a:rPr lang="ja-JP" altLang="en-US" dirty="0"/>
              <a:t>とセットでポスターもやるとか？</a:t>
            </a:r>
            <a:endParaRPr kumimoji="1" lang="ja-JP" altLang="en-US" dirty="0"/>
          </a:p>
        </p:txBody>
      </p:sp>
    </p:spTree>
    <p:extLst>
      <p:ext uri="{BB962C8B-B14F-4D97-AF65-F5344CB8AC3E}">
        <p14:creationId xmlns:p14="http://schemas.microsoft.com/office/powerpoint/2010/main" val="677133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Questions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Q1</a:t>
            </a:r>
            <a:r>
              <a:rPr lang="en-US" altLang="ja-JP" dirty="0"/>
              <a:t>. </a:t>
            </a:r>
            <a:r>
              <a:rPr lang="en-US" altLang="ja-JP" dirty="0" smtClean="0"/>
              <a:t>Time </a:t>
            </a:r>
            <a:r>
              <a:rPr lang="en-US" altLang="ja-JP" dirty="0"/>
              <a:t>to </a:t>
            </a:r>
            <a:r>
              <a:rPr lang="en-US" altLang="ja-JP" dirty="0" smtClean="0"/>
              <a:t>Accept</a:t>
            </a:r>
          </a:p>
          <a:p>
            <a:pPr lvl="1"/>
            <a:r>
              <a:rPr lang="ja-JP" altLang="en-US" dirty="0" smtClean="0"/>
              <a:t>通す</a:t>
            </a:r>
            <a:r>
              <a:rPr lang="ja-JP" altLang="en-US" dirty="0"/>
              <a:t>ために苦労したこと．</a:t>
            </a:r>
          </a:p>
          <a:p>
            <a:pPr marL="0" indent="0">
              <a:buNone/>
            </a:pPr>
            <a:r>
              <a:rPr lang="en-US" altLang="ja-JP" dirty="0" smtClean="0"/>
              <a:t>Q2</a:t>
            </a:r>
            <a:r>
              <a:rPr lang="en-US" altLang="ja-JP" dirty="0"/>
              <a:t>. </a:t>
            </a:r>
            <a:r>
              <a:rPr lang="ja-JP" altLang="en-US" dirty="0"/>
              <a:t>新規性，有用性，英語</a:t>
            </a:r>
            <a:r>
              <a:rPr lang="ja-JP" altLang="en-US" dirty="0" smtClean="0"/>
              <a:t>の質等</a:t>
            </a:r>
            <a:r>
              <a:rPr lang="ja-JP" altLang="en-US" dirty="0"/>
              <a:t>，どれ</a:t>
            </a:r>
            <a:r>
              <a:rPr lang="ja-JP" altLang="en-US" dirty="0" smtClean="0"/>
              <a:t>が重要</a:t>
            </a:r>
            <a:r>
              <a:rPr lang="ja-JP" altLang="en-US" dirty="0"/>
              <a:t>？</a:t>
            </a:r>
          </a:p>
          <a:p>
            <a:pPr lvl="1"/>
            <a:r>
              <a:rPr lang="ja-JP" altLang="en-US" dirty="0" smtClean="0"/>
              <a:t>どの</a:t>
            </a:r>
            <a:r>
              <a:rPr lang="ja-JP" altLang="en-US" dirty="0"/>
              <a:t>ような研究をすべき？</a:t>
            </a:r>
          </a:p>
          <a:p>
            <a:pPr marL="0" indent="0">
              <a:buNone/>
            </a:pPr>
            <a:r>
              <a:rPr lang="en-US" altLang="ja-JP" dirty="0" smtClean="0"/>
              <a:t>Q3</a:t>
            </a:r>
            <a:r>
              <a:rPr lang="en-US" altLang="ja-JP" dirty="0"/>
              <a:t>. </a:t>
            </a:r>
            <a:r>
              <a:rPr lang="ja-JP" altLang="en-US" dirty="0"/>
              <a:t>国内の研究会等は役に立った？</a:t>
            </a:r>
          </a:p>
          <a:p>
            <a:pPr lvl="1"/>
            <a:r>
              <a:rPr lang="en-US" altLang="ja-JP" dirty="0" smtClean="0"/>
              <a:t>ARC/CPSY </a:t>
            </a:r>
            <a:r>
              <a:rPr lang="ja-JP" altLang="en-US" dirty="0"/>
              <a:t>で何かできる？</a:t>
            </a:r>
            <a:endParaRPr kumimoji="1" lang="ja-JP" altLang="en-US" dirty="0"/>
          </a:p>
        </p:txBody>
      </p:sp>
    </p:spTree>
    <p:extLst>
      <p:ext uri="{BB962C8B-B14F-4D97-AF65-F5344CB8AC3E}">
        <p14:creationId xmlns:p14="http://schemas.microsoft.com/office/powerpoint/2010/main" val="178664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a:t>Q1. time to accept</a:t>
            </a:r>
            <a:br>
              <a:rPr lang="en-US" altLang="ja-JP" dirty="0"/>
            </a:br>
            <a:r>
              <a:rPr lang="en-US" altLang="ja-JP" dirty="0" smtClean="0"/>
              <a:t>	</a:t>
            </a:r>
            <a:r>
              <a:rPr lang="ja-JP" altLang="en-US" dirty="0" smtClean="0"/>
              <a:t>通す</a:t>
            </a:r>
            <a:r>
              <a:rPr lang="ja-JP" altLang="en-US" dirty="0"/>
              <a:t>ために苦労したこと</a:t>
            </a:r>
            <a:r>
              <a:rPr lang="ja-JP" altLang="en-US" dirty="0" smtClean="0"/>
              <a:t>．</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73242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Q1. Time-to-Accept for Our ISCA Paper</a:t>
            </a:r>
            <a:endParaRPr kumimoji="1" lang="ja-JP" altLang="en-US" dirty="0"/>
          </a:p>
        </p:txBody>
      </p:sp>
      <p:sp>
        <p:nvSpPr>
          <p:cNvPr id="13" name="Content Placeholder 12"/>
          <p:cNvSpPr>
            <a:spLocks noGrp="1"/>
          </p:cNvSpPr>
          <p:nvPr>
            <p:ph idx="1"/>
          </p:nvPr>
        </p:nvSpPr>
        <p:spPr>
          <a:xfrm>
            <a:off x="182563" y="1412875"/>
            <a:ext cx="8686800" cy="4968453"/>
          </a:xfrm>
        </p:spPr>
        <p:txBody>
          <a:bodyPr>
            <a:normAutofit fontScale="85000" lnSpcReduction="20000"/>
          </a:bodyPr>
          <a:lstStyle/>
          <a:p>
            <a:r>
              <a:rPr kumimoji="1" lang="ja-JP" altLang="en-US" dirty="0" smtClean="0"/>
              <a:t>執筆開始からは</a:t>
            </a:r>
            <a:r>
              <a:rPr lang="ja-JP" altLang="en-US" dirty="0" smtClean="0"/>
              <a:t>９</a:t>
            </a:r>
            <a:r>
              <a:rPr lang="ja-JP" altLang="en-US" dirty="0"/>
              <a:t>ヶ</a:t>
            </a:r>
            <a:r>
              <a:rPr lang="ja-JP" altLang="en-US" dirty="0" smtClean="0"/>
              <a:t>月程度</a:t>
            </a:r>
            <a:endParaRPr lang="en-US" altLang="ja-JP" dirty="0" smtClean="0"/>
          </a:p>
          <a:p>
            <a:pPr lvl="1"/>
            <a:r>
              <a:rPr lang="en-US" altLang="ja-JP" dirty="0" smtClean="0"/>
              <a:t>2014.7.15 </a:t>
            </a:r>
            <a:r>
              <a:rPr lang="ja-JP" altLang="en-US" dirty="0" smtClean="0"/>
              <a:t>執筆開始</a:t>
            </a:r>
            <a:endParaRPr lang="en-US" altLang="ja-JP" dirty="0" smtClean="0"/>
          </a:p>
          <a:p>
            <a:pPr lvl="1"/>
            <a:r>
              <a:rPr lang="en-US" altLang="ja-JP" dirty="0" smtClean="0">
                <a:sym typeface="Wingdings" panose="05000000000000000000" pitchFamily="2" charset="2"/>
              </a:rPr>
              <a:t>2014.8.7 ASPLOS’15</a:t>
            </a:r>
            <a:r>
              <a:rPr lang="ja-JP" altLang="en-US" dirty="0" smtClean="0">
                <a:sym typeface="Wingdings" panose="05000000000000000000" pitchFamily="2" charset="2"/>
              </a:rPr>
              <a:t>に投稿 </a:t>
            </a:r>
            <a:r>
              <a:rPr lang="en-US" altLang="ja-JP" dirty="0" smtClean="0">
                <a:sym typeface="Wingdings" panose="05000000000000000000" pitchFamily="2" charset="2"/>
              </a:rPr>
              <a:t> 2014.11.10 Reject </a:t>
            </a:r>
          </a:p>
          <a:p>
            <a:pPr lvl="1"/>
            <a:r>
              <a:rPr lang="en-US" altLang="ja-JP" dirty="0" smtClean="0">
                <a:sym typeface="Wingdings" panose="05000000000000000000" pitchFamily="2" charset="2"/>
              </a:rPr>
              <a:t>2014.11.25 ISCA’15</a:t>
            </a:r>
            <a:r>
              <a:rPr lang="ja-JP" altLang="en-US" dirty="0" smtClean="0">
                <a:sym typeface="Wingdings" panose="05000000000000000000" pitchFamily="2" charset="2"/>
              </a:rPr>
              <a:t>に投稿 </a:t>
            </a:r>
            <a:r>
              <a:rPr lang="en-US" altLang="ja-JP" dirty="0" smtClean="0">
                <a:sym typeface="Wingdings" panose="05000000000000000000" pitchFamily="2" charset="2"/>
              </a:rPr>
              <a:t> 2015.3.6 Accept!</a:t>
            </a:r>
            <a:endParaRPr lang="en-US" altLang="ja-JP" dirty="0" smtClean="0"/>
          </a:p>
          <a:p>
            <a:pPr lvl="1"/>
            <a:r>
              <a:rPr lang="ja-JP" altLang="en-US" dirty="0" smtClean="0"/>
              <a:t>執筆開始時点で</a:t>
            </a:r>
            <a:r>
              <a:rPr lang="en-US" altLang="ja-JP" dirty="0" smtClean="0"/>
              <a:t>HTM</a:t>
            </a:r>
            <a:r>
              <a:rPr lang="ja-JP" altLang="en-US" dirty="0" smtClean="0"/>
              <a:t>、</a:t>
            </a:r>
            <a:r>
              <a:rPr lang="en-US" altLang="ja-JP" dirty="0" smtClean="0"/>
              <a:t>STAMP</a:t>
            </a:r>
            <a:r>
              <a:rPr lang="ja-JP" altLang="en-US" dirty="0" smtClean="0"/>
              <a:t>ベンチマークの利用経験</a:t>
            </a:r>
            <a:r>
              <a:rPr lang="ja-JP" altLang="en-US" dirty="0"/>
              <a:t>は</a:t>
            </a:r>
            <a:r>
              <a:rPr lang="ja-JP" altLang="en-US" dirty="0" smtClean="0"/>
              <a:t>２年程度</a:t>
            </a:r>
            <a:endParaRPr kumimoji="1" lang="en-US" altLang="ja-JP" dirty="0" smtClean="0"/>
          </a:p>
          <a:p>
            <a:endParaRPr kumimoji="1" lang="en-US" altLang="ja-JP" dirty="0" smtClean="0"/>
          </a:p>
          <a:p>
            <a:r>
              <a:rPr kumimoji="1" lang="en-US" altLang="ja-JP" dirty="0" smtClean="0"/>
              <a:t>Q. </a:t>
            </a:r>
            <a:r>
              <a:rPr kumimoji="1" lang="ja-JP" altLang="en-US" dirty="0" smtClean="0"/>
              <a:t>通すために苦労したこと</a:t>
            </a:r>
            <a:r>
              <a:rPr lang="en-US" altLang="ja-JP" dirty="0"/>
              <a:t> </a:t>
            </a:r>
            <a:r>
              <a:rPr lang="en-US" altLang="ja-JP" dirty="0" smtClean="0">
                <a:sym typeface="Wingdings" panose="05000000000000000000" pitchFamily="2" charset="2"/>
              </a:rPr>
              <a:t> A. </a:t>
            </a:r>
            <a:r>
              <a:rPr lang="ja-JP" altLang="en-US" dirty="0" smtClean="0"/>
              <a:t>新</a:t>
            </a:r>
            <a:r>
              <a:rPr lang="ja-JP" altLang="en-US" dirty="0"/>
              <a:t>規性を示すこ</a:t>
            </a:r>
            <a:r>
              <a:rPr lang="ja-JP" altLang="en-US" dirty="0" smtClean="0"/>
              <a:t>と</a:t>
            </a:r>
            <a:endParaRPr lang="en-US" altLang="ja-JP" dirty="0" smtClean="0"/>
          </a:p>
          <a:p>
            <a:pPr lvl="1"/>
            <a:r>
              <a:rPr lang="ja-JP" altLang="en-US" dirty="0"/>
              <a:t>我々</a:t>
            </a:r>
            <a:r>
              <a:rPr lang="ja-JP" altLang="en-US" dirty="0" smtClean="0"/>
              <a:t>は</a:t>
            </a:r>
            <a:r>
              <a:rPr lang="en-US" altLang="ja-JP" dirty="0" smtClean="0"/>
              <a:t>4</a:t>
            </a:r>
            <a:r>
              <a:rPr lang="ja-JP" altLang="en-US" dirty="0" smtClean="0"/>
              <a:t>つの</a:t>
            </a:r>
            <a:r>
              <a:rPr lang="en-US" altLang="ja-JP" dirty="0" smtClean="0"/>
              <a:t>HTM</a:t>
            </a:r>
            <a:r>
              <a:rPr lang="ja-JP" altLang="en-US" dirty="0" smtClean="0"/>
              <a:t>を比</a:t>
            </a:r>
            <a:r>
              <a:rPr lang="ja-JP" altLang="en-US" dirty="0"/>
              <a:t>較した論文は無いとい</a:t>
            </a:r>
            <a:r>
              <a:rPr lang="ja-JP" altLang="en-US" dirty="0" smtClean="0"/>
              <a:t>う主張をしたが、</a:t>
            </a:r>
            <a:r>
              <a:rPr lang="en-US" altLang="ja-JP" dirty="0" smtClean="0"/>
              <a:t>ASPLOS</a:t>
            </a:r>
            <a:r>
              <a:rPr lang="ja-JP" altLang="en-US" dirty="0" smtClean="0"/>
              <a:t>の査読者は</a:t>
            </a:r>
            <a:r>
              <a:rPr lang="en-US" altLang="ja-JP" dirty="0" smtClean="0"/>
              <a:t>BG/Q</a:t>
            </a:r>
            <a:r>
              <a:rPr lang="ja-JP" altLang="en-US" dirty="0" smtClean="0"/>
              <a:t>と</a:t>
            </a:r>
            <a:r>
              <a:rPr lang="en-US" altLang="ja-JP" dirty="0" err="1" smtClean="0"/>
              <a:t>Haswell</a:t>
            </a:r>
            <a:r>
              <a:rPr lang="ja-JP" altLang="en-US" dirty="0" smtClean="0"/>
              <a:t>は既存研究で詳しい評価が行われており、いくつかの</a:t>
            </a:r>
            <a:r>
              <a:rPr lang="ja-JP" altLang="en-US" dirty="0"/>
              <a:t>発</a:t>
            </a:r>
            <a:r>
              <a:rPr lang="ja-JP" altLang="en-US" dirty="0" smtClean="0"/>
              <a:t>見は既知であると主張</a:t>
            </a:r>
            <a:endParaRPr lang="en-US" altLang="ja-JP" dirty="0" smtClean="0"/>
          </a:p>
          <a:p>
            <a:pPr lvl="1"/>
            <a:r>
              <a:rPr lang="en-US" altLang="ja-JP" dirty="0" smtClean="0"/>
              <a:t>ISCA</a:t>
            </a:r>
            <a:r>
              <a:rPr lang="ja-JP" altLang="en-US" dirty="0" smtClean="0"/>
              <a:t>に投稿する際、既存論文との差分を示すために各プロセッサ特有の</a:t>
            </a:r>
            <a:r>
              <a:rPr lang="ja-JP" altLang="en-US" dirty="0"/>
              <a:t>機</a:t>
            </a:r>
            <a:r>
              <a:rPr lang="ja-JP" altLang="en-US" dirty="0" smtClean="0"/>
              <a:t>能の評価を追加 </a:t>
            </a:r>
            <a:r>
              <a:rPr lang="en-US" altLang="ja-JP" dirty="0" smtClean="0">
                <a:sym typeface="Wingdings" panose="05000000000000000000" pitchFamily="2" charset="2"/>
              </a:rPr>
              <a:t> </a:t>
            </a:r>
            <a:r>
              <a:rPr lang="ja-JP" altLang="en-US" dirty="0" smtClean="0">
                <a:sym typeface="Wingdings" panose="05000000000000000000" pitchFamily="2" charset="2"/>
              </a:rPr>
              <a:t>うけた査読者はいたが、無いほうが良いという査読者もいた</a:t>
            </a:r>
            <a:endParaRPr lang="en-US" altLang="ja-JP" dirty="0" smtClean="0">
              <a:sym typeface="Wingdings" panose="05000000000000000000" pitchFamily="2" charset="2"/>
            </a:endParaRPr>
          </a:p>
          <a:p>
            <a:pPr lvl="1"/>
            <a:r>
              <a:rPr lang="ja-JP" altLang="en-US" dirty="0">
                <a:sym typeface="Wingdings" panose="05000000000000000000" pitchFamily="2" charset="2"/>
              </a:rPr>
              <a:t>結</a:t>
            </a:r>
            <a:r>
              <a:rPr lang="ja-JP" altLang="en-US" dirty="0" smtClean="0">
                <a:sym typeface="Wingdings" panose="05000000000000000000" pitchFamily="2" charset="2"/>
              </a:rPr>
              <a:t>局、我</a:t>
            </a:r>
            <a:r>
              <a:rPr lang="ja-JP" altLang="en-US" dirty="0">
                <a:sym typeface="Wingdings" panose="05000000000000000000" pitchFamily="2" charset="2"/>
              </a:rPr>
              <a:t>々</a:t>
            </a:r>
            <a:r>
              <a:rPr lang="ja-JP" altLang="en-US" dirty="0" smtClean="0">
                <a:sym typeface="Wingdings" panose="05000000000000000000" pitchFamily="2" charset="2"/>
              </a:rPr>
              <a:t>の主張</a:t>
            </a:r>
            <a:r>
              <a:rPr lang="ja-JP" altLang="en-US" dirty="0" smtClean="0"/>
              <a:t>が</a:t>
            </a:r>
            <a:r>
              <a:rPr lang="en-US" altLang="ja-JP" dirty="0" smtClean="0"/>
              <a:t>ASPLOS</a:t>
            </a:r>
            <a:r>
              <a:rPr lang="ja-JP" altLang="en-US" dirty="0" smtClean="0"/>
              <a:t>では認められなかったが、</a:t>
            </a:r>
            <a:r>
              <a:rPr lang="en-US" altLang="ja-JP" dirty="0" smtClean="0"/>
              <a:t>ISCA</a:t>
            </a:r>
            <a:r>
              <a:rPr lang="ja-JP" altLang="en-US" dirty="0" smtClean="0"/>
              <a:t>では認められたと思われる</a:t>
            </a:r>
            <a:endParaRPr lang="en-US" altLang="ja-JP" dirty="0" smtClean="0"/>
          </a:p>
          <a:p>
            <a:pPr marL="346075" lvl="1" indent="0">
              <a:buNone/>
            </a:pPr>
            <a:endParaRPr lang="en-US" altLang="ja-JP" dirty="0"/>
          </a:p>
          <a:p>
            <a:r>
              <a:rPr lang="en-US" altLang="ja-JP" dirty="0" smtClean="0"/>
              <a:t>Q. </a:t>
            </a:r>
            <a:r>
              <a:rPr lang="ja-JP" altLang="en-US" dirty="0" smtClean="0"/>
              <a:t>論文を書くのに苦労したこと </a:t>
            </a:r>
            <a:r>
              <a:rPr lang="en-US" altLang="ja-JP" dirty="0" smtClean="0">
                <a:sym typeface="Wingdings" panose="05000000000000000000" pitchFamily="2" charset="2"/>
              </a:rPr>
              <a:t> A. </a:t>
            </a:r>
            <a:r>
              <a:rPr lang="ja-JP" altLang="en-US" dirty="0" smtClean="0">
                <a:sym typeface="Wingdings" panose="05000000000000000000" pitchFamily="2" charset="2"/>
              </a:rPr>
              <a:t>膨大な実験</a:t>
            </a:r>
            <a:endParaRPr lang="en-US" altLang="ja-JP" dirty="0" smtClean="0">
              <a:sym typeface="Wingdings" panose="05000000000000000000" pitchFamily="2" charset="2"/>
            </a:endParaRPr>
          </a:p>
          <a:p>
            <a:pPr lvl="1"/>
            <a:r>
              <a:rPr lang="en-US" altLang="ja-JP" dirty="0" smtClean="0"/>
              <a:t>4</a:t>
            </a:r>
            <a:r>
              <a:rPr lang="ja-JP" altLang="en-US" dirty="0" smtClean="0"/>
              <a:t>（プロセッサ数）</a:t>
            </a:r>
            <a:r>
              <a:rPr lang="en-US" altLang="ja-JP" dirty="0" smtClean="0"/>
              <a:t>×10</a:t>
            </a:r>
            <a:r>
              <a:rPr lang="ja-JP" altLang="en-US" dirty="0" smtClean="0"/>
              <a:t>（ベンチマーク数）</a:t>
            </a:r>
            <a:r>
              <a:rPr lang="en-US" altLang="ja-JP" dirty="0" smtClean="0"/>
              <a:t>×125</a:t>
            </a:r>
            <a:r>
              <a:rPr lang="ja-JP" altLang="en-US" dirty="0" smtClean="0"/>
              <a:t>（実験パラメータ）</a:t>
            </a:r>
            <a:endParaRPr lang="en-US" altLang="ja-JP" dirty="0" smtClean="0"/>
          </a:p>
          <a:p>
            <a:pPr lvl="1"/>
            <a:r>
              <a:rPr lang="ja-JP" altLang="en-US" dirty="0"/>
              <a:t>全部</a:t>
            </a:r>
            <a:r>
              <a:rPr lang="ja-JP" altLang="en-US" dirty="0" smtClean="0"/>
              <a:t>の実験データが得られたのは</a:t>
            </a:r>
            <a:r>
              <a:rPr lang="en-US" altLang="ja-JP" dirty="0" smtClean="0"/>
              <a:t>ASPLOS</a:t>
            </a:r>
            <a:r>
              <a:rPr lang="ja-JP" altLang="en-US" dirty="0" smtClean="0"/>
              <a:t>投稿の前日</a:t>
            </a:r>
            <a:endParaRPr lang="en-US" altLang="ja-JP" dirty="0" smtClean="0"/>
          </a:p>
          <a:p>
            <a:pPr lvl="1"/>
            <a:endParaRPr lang="en-US" altLang="ja-JP" dirty="0" smtClean="0"/>
          </a:p>
          <a:p>
            <a:pPr lvl="2"/>
            <a:endParaRPr lang="en-US" altLang="ja-JP" dirty="0" smtClean="0"/>
          </a:p>
          <a:p>
            <a:pPr lvl="1"/>
            <a:endParaRPr kumimoji="1" lang="ja-JP" altLang="en-US" dirty="0"/>
          </a:p>
        </p:txBody>
      </p:sp>
    </p:spTree>
    <p:extLst>
      <p:ext uri="{BB962C8B-B14F-4D97-AF65-F5344CB8AC3E}">
        <p14:creationId xmlns:p14="http://schemas.microsoft.com/office/powerpoint/2010/main" val="3498996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to Accept</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t>SC13</a:t>
            </a:r>
          </a:p>
          <a:p>
            <a:pPr lvl="1"/>
            <a:r>
              <a:rPr lang="en-US" altLang="ja-JP" dirty="0" smtClean="0"/>
              <a:t>2013/05	submit</a:t>
            </a:r>
          </a:p>
          <a:p>
            <a:pPr lvl="1"/>
            <a:r>
              <a:rPr kumimoji="1" lang="en-US" altLang="ja-JP" dirty="0" smtClean="0"/>
              <a:t>2013/07	reject</a:t>
            </a:r>
          </a:p>
          <a:p>
            <a:r>
              <a:rPr lang="en-US" altLang="ja-JP" dirty="0" smtClean="0"/>
              <a:t>ISCA 2014</a:t>
            </a:r>
          </a:p>
          <a:p>
            <a:pPr lvl="1"/>
            <a:r>
              <a:rPr lang="en-US" altLang="ja-JP" dirty="0" smtClean="0"/>
              <a:t>2013/11	submit</a:t>
            </a:r>
          </a:p>
          <a:p>
            <a:pPr lvl="1"/>
            <a:r>
              <a:rPr lang="en-US" altLang="ja-JP" dirty="0" smtClean="0"/>
              <a:t>2014/03	reject</a:t>
            </a:r>
            <a:endParaRPr lang="en-US" altLang="ja-JP" dirty="0"/>
          </a:p>
          <a:p>
            <a:r>
              <a:rPr kumimoji="1" lang="en-US" altLang="ja-JP" dirty="0" smtClean="0"/>
              <a:t>Parallel Computing (Elsevier Journal)</a:t>
            </a:r>
          </a:p>
          <a:p>
            <a:pPr lvl="1"/>
            <a:r>
              <a:rPr lang="en-US" altLang="ja-JP" dirty="0" smtClean="0"/>
              <a:t>2014/03	submit</a:t>
            </a:r>
          </a:p>
          <a:p>
            <a:pPr lvl="1"/>
            <a:r>
              <a:rPr kumimoji="1" lang="en-US" altLang="ja-JP" dirty="0" smtClean="0"/>
              <a:t>2014/09	reject</a:t>
            </a:r>
          </a:p>
          <a:p>
            <a:r>
              <a:rPr lang="en-US" altLang="ja-JP" dirty="0" smtClean="0"/>
              <a:t>SC14</a:t>
            </a:r>
          </a:p>
          <a:p>
            <a:pPr lvl="1"/>
            <a:r>
              <a:rPr kumimoji="1" lang="en-US" altLang="ja-JP" dirty="0" smtClean="0"/>
              <a:t>2014/04	submit</a:t>
            </a:r>
          </a:p>
          <a:p>
            <a:pPr lvl="1"/>
            <a:r>
              <a:rPr lang="en-US" altLang="ja-JP" dirty="0" smtClean="0"/>
              <a:t>2014/06	reject</a:t>
            </a:r>
            <a:endParaRPr kumimoji="1" lang="en-US" altLang="ja-JP" dirty="0" smtClean="0"/>
          </a:p>
          <a:p>
            <a:r>
              <a:rPr lang="en-US" altLang="ja-JP" dirty="0" smtClean="0"/>
              <a:t>HPCA 2015</a:t>
            </a:r>
          </a:p>
          <a:p>
            <a:pPr lvl="1"/>
            <a:r>
              <a:rPr lang="en-US" altLang="ja-JP" dirty="0" smtClean="0"/>
              <a:t>2014/09	submit</a:t>
            </a:r>
          </a:p>
          <a:p>
            <a:pPr lvl="1"/>
            <a:r>
              <a:rPr lang="en-US" altLang="ja-JP" dirty="0" smtClean="0"/>
              <a:t>2014/10	accept</a:t>
            </a:r>
          </a:p>
          <a:p>
            <a:r>
              <a:rPr lang="en-US" altLang="ja-JP" dirty="0" smtClean="0"/>
              <a:t>OFC 2015</a:t>
            </a:r>
          </a:p>
          <a:p>
            <a:pPr lvl="1"/>
            <a:r>
              <a:rPr lang="en-US" altLang="ja-JP" dirty="0" smtClean="0"/>
              <a:t>2014/10	submit</a:t>
            </a:r>
          </a:p>
          <a:p>
            <a:pPr lvl="1"/>
            <a:r>
              <a:rPr lang="en-US" altLang="ja-JP" dirty="0" smtClean="0"/>
              <a:t>2014/12	reject</a:t>
            </a:r>
          </a:p>
          <a:p>
            <a:endParaRPr lang="en-US" altLang="ja-JP" dirty="0" smtClean="0"/>
          </a:p>
          <a:p>
            <a:endParaRPr kumimoji="1" lang="ja-JP" altLang="en-US" dirty="0"/>
          </a:p>
        </p:txBody>
      </p:sp>
    </p:spTree>
    <p:extLst>
      <p:ext uri="{BB962C8B-B14F-4D97-AF65-F5344CB8AC3E}">
        <p14:creationId xmlns:p14="http://schemas.microsoft.com/office/powerpoint/2010/main" val="1546777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通すために苦労したこと</a:t>
            </a:r>
            <a:endParaRPr kumimoji="1" lang="ja-JP" altLang="en-US" dirty="0"/>
          </a:p>
        </p:txBody>
      </p:sp>
      <p:sp>
        <p:nvSpPr>
          <p:cNvPr id="3" name="コンテンツ プレースホルダー 2"/>
          <p:cNvSpPr>
            <a:spLocks noGrp="1"/>
          </p:cNvSpPr>
          <p:nvPr>
            <p:ph idx="1"/>
          </p:nvPr>
        </p:nvSpPr>
        <p:spPr/>
        <p:txBody>
          <a:bodyPr/>
          <a:lstStyle/>
          <a:p>
            <a:r>
              <a:rPr lang="ja-JP" altLang="en-US" dirty="0"/>
              <a:t>我々は「もしこんなデバイスができたら、こんなふうに嬉しい」という話をしたかった。</a:t>
            </a:r>
          </a:p>
          <a:p>
            <a:r>
              <a:rPr lang="ja-JP" altLang="en-US" dirty="0"/>
              <a:t>レビュアーは「そんなデバイスができるかゴルァ」と突っかかってくる。</a:t>
            </a:r>
          </a:p>
          <a:p>
            <a:r>
              <a:rPr lang="ja-JP" altLang="en-US" dirty="0"/>
              <a:t>光無線の専門家 </a:t>
            </a:r>
            <a:r>
              <a:rPr lang="en-US" altLang="ja-JP" dirty="0"/>
              <a:t>(NICT) </a:t>
            </a:r>
            <a:r>
              <a:rPr lang="ja-JP" altLang="en-US" dirty="0"/>
              <a:t>の協力を得て実験もしたが、結局この齟齬を自力で埋めることはできず、先行研究 </a:t>
            </a:r>
            <a:r>
              <a:rPr lang="en-US" altLang="ja-JP" dirty="0"/>
              <a:t>(SIGCOMM 2014) </a:t>
            </a:r>
            <a:r>
              <a:rPr lang="ja-JP" altLang="en-US" dirty="0"/>
              <a:t>にデバイスの実現可能性を全部なすりつける形で突破した。</a:t>
            </a:r>
            <a:endParaRPr kumimoji="1" lang="ja-JP" altLang="en-US" dirty="0"/>
          </a:p>
        </p:txBody>
      </p:sp>
    </p:spTree>
    <p:extLst>
      <p:ext uri="{BB962C8B-B14F-4D97-AF65-F5344CB8AC3E}">
        <p14:creationId xmlns:p14="http://schemas.microsoft.com/office/powerpoint/2010/main" val="3956815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Time-to-Accept</a:t>
            </a:r>
            <a:endParaRPr kumimoji="1" lang="ja-JP" altLang="en-US" dirty="0"/>
          </a:p>
        </p:txBody>
      </p:sp>
      <p:sp>
        <p:nvSpPr>
          <p:cNvPr id="3" name="コンテンツ プレースホルダー 2"/>
          <p:cNvSpPr>
            <a:spLocks noGrp="1"/>
          </p:cNvSpPr>
          <p:nvPr>
            <p:ph idx="1"/>
          </p:nvPr>
        </p:nvSpPr>
        <p:spPr/>
        <p:txBody>
          <a:bodyPr/>
          <a:lstStyle/>
          <a:p>
            <a:r>
              <a:rPr lang="ja-JP" altLang="en-US" dirty="0"/>
              <a:t>通るまでにかかった時間</a:t>
            </a:r>
          </a:p>
          <a:p>
            <a:pPr lvl="1"/>
            <a:r>
              <a:rPr lang="ja-JP" altLang="en-US" dirty="0" smtClean="0"/>
              <a:t>最初</a:t>
            </a:r>
            <a:r>
              <a:rPr lang="ja-JP" altLang="en-US" dirty="0"/>
              <a:t>にアイデアが出た時から数えて，</a:t>
            </a:r>
            <a:r>
              <a:rPr lang="en-US" altLang="ja-JP" dirty="0"/>
              <a:t>12</a:t>
            </a:r>
            <a:r>
              <a:rPr lang="ja-JP" altLang="en-US" dirty="0"/>
              <a:t>年</a:t>
            </a:r>
          </a:p>
          <a:p>
            <a:pPr lvl="1"/>
            <a:r>
              <a:rPr lang="ja-JP" altLang="en-US" dirty="0" smtClean="0"/>
              <a:t>まじめ</a:t>
            </a:r>
            <a:r>
              <a:rPr lang="ja-JP" altLang="en-US" dirty="0"/>
              <a:t>にトップカンファレンスを狙い始めてから，</a:t>
            </a:r>
            <a:r>
              <a:rPr lang="en-US" altLang="ja-JP" dirty="0"/>
              <a:t>2</a:t>
            </a:r>
            <a:r>
              <a:rPr lang="ja-JP" altLang="en-US" dirty="0"/>
              <a:t>年</a:t>
            </a:r>
          </a:p>
          <a:p>
            <a:pPr lvl="1"/>
            <a:r>
              <a:rPr lang="ja-JP" altLang="en-US" dirty="0" smtClean="0"/>
              <a:t>初投稿</a:t>
            </a:r>
            <a:r>
              <a:rPr lang="ja-JP" altLang="en-US" dirty="0"/>
              <a:t>から数えると，</a:t>
            </a:r>
            <a:r>
              <a:rPr lang="en-US" altLang="ja-JP" dirty="0"/>
              <a:t>1</a:t>
            </a:r>
            <a:r>
              <a:rPr lang="ja-JP" altLang="en-US" dirty="0" smtClean="0"/>
              <a:t>年</a:t>
            </a:r>
            <a:endParaRPr lang="ja-JP" altLang="en-US" dirty="0"/>
          </a:p>
          <a:p>
            <a:r>
              <a:rPr lang="ja-JP" altLang="en-US" dirty="0" smtClean="0"/>
              <a:t>通す</a:t>
            </a:r>
            <a:r>
              <a:rPr lang="ja-JP" altLang="en-US" dirty="0"/>
              <a:t>ために苦労した</a:t>
            </a:r>
            <a:r>
              <a:rPr lang="ja-JP" altLang="en-US" dirty="0" smtClean="0"/>
              <a:t>こと</a:t>
            </a:r>
            <a:endParaRPr lang="en-US" altLang="ja-JP" dirty="0" smtClean="0"/>
          </a:p>
          <a:p>
            <a:pPr lvl="1"/>
            <a:r>
              <a:rPr lang="ja-JP" altLang="en-US" dirty="0" smtClean="0"/>
              <a:t> 「</a:t>
            </a:r>
            <a:r>
              <a:rPr lang="ja-JP" altLang="en-US" dirty="0"/>
              <a:t>もうコアのことをやっても意味がない」とか言わせない</a:t>
            </a:r>
            <a:r>
              <a:rPr lang="ja-JP" altLang="en-US" dirty="0" smtClean="0"/>
              <a:t>よう</a:t>
            </a:r>
            <a:r>
              <a:rPr lang="ja-JP" altLang="en-US" dirty="0"/>
              <a:t>，</a:t>
            </a:r>
            <a:r>
              <a:rPr lang="ja-JP" altLang="en-US" dirty="0" smtClean="0"/>
              <a:t> </a:t>
            </a:r>
            <a:r>
              <a:rPr lang="ja-JP" altLang="en-US" dirty="0"/>
              <a:t>イントロを書くこと．</a:t>
            </a:r>
          </a:p>
          <a:p>
            <a:pPr lvl="1"/>
            <a:r>
              <a:rPr lang="ja-JP" altLang="en-US" dirty="0" smtClean="0"/>
              <a:t>査読</a:t>
            </a:r>
            <a:r>
              <a:rPr lang="ja-JP" altLang="en-US" dirty="0"/>
              <a:t>で突っ込まれている所を埋めているうちに，そもそも何</a:t>
            </a:r>
            <a:r>
              <a:rPr lang="ja-JP" altLang="en-US" dirty="0" smtClean="0"/>
              <a:t>が言いたかった</a:t>
            </a:r>
            <a:r>
              <a:rPr lang="ja-JP" altLang="en-US" dirty="0"/>
              <a:t>のかわからなくなってきた時の対処．</a:t>
            </a:r>
          </a:p>
          <a:p>
            <a:pPr lvl="1"/>
            <a:r>
              <a:rPr lang="ja-JP" altLang="en-US" dirty="0" smtClean="0"/>
              <a:t>エネルギー</a:t>
            </a:r>
            <a:r>
              <a:rPr lang="ja-JP" altLang="en-US" dirty="0"/>
              <a:t>を測るシミュレータがどう考えてもおかしいデータ</a:t>
            </a:r>
            <a:r>
              <a:rPr lang="ja-JP" altLang="en-US" dirty="0" smtClean="0"/>
              <a:t>を出して</a:t>
            </a:r>
            <a:r>
              <a:rPr lang="ja-JP" altLang="en-US" dirty="0"/>
              <a:t>くるけど，そのツールを使わざるを得なかった点．</a:t>
            </a:r>
            <a:endParaRPr kumimoji="1" lang="en-US" altLang="ja-JP" dirty="0" smtClean="0"/>
          </a:p>
        </p:txBody>
      </p:sp>
    </p:spTree>
    <p:extLst>
      <p:ext uri="{BB962C8B-B14F-4D97-AF65-F5344CB8AC3E}">
        <p14:creationId xmlns:p14="http://schemas.microsoft.com/office/powerpoint/2010/main" val="3684710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a:t>Q2. </a:t>
            </a:r>
            <a:r>
              <a:rPr lang="ja-JP" altLang="en-US" dirty="0" smtClean="0"/>
              <a:t>どれ</a:t>
            </a:r>
            <a:r>
              <a:rPr lang="ja-JP" altLang="en-US" dirty="0"/>
              <a:t>がどれくらい重要？</a:t>
            </a:r>
            <a:br>
              <a:rPr lang="ja-JP" altLang="en-US" dirty="0"/>
            </a:br>
            <a:r>
              <a:rPr lang="en-US" altLang="ja-JP" dirty="0" smtClean="0"/>
              <a:t>	</a:t>
            </a:r>
            <a:r>
              <a:rPr lang="ja-JP" altLang="en-US" dirty="0" smtClean="0"/>
              <a:t>どの</a:t>
            </a:r>
            <a:r>
              <a:rPr lang="ja-JP" altLang="en-US" dirty="0"/>
              <a:t>ような研究をすべき？</a:t>
            </a:r>
          </a:p>
        </p:txBody>
      </p:sp>
      <p:sp>
        <p:nvSpPr>
          <p:cNvPr id="6" name="テキスト プレースホルダー 5"/>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67340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altLang="ja-JP" dirty="0" smtClean="0"/>
              <a:t>Q2.</a:t>
            </a:r>
            <a:r>
              <a:rPr lang="ja-JP" altLang="en-US" dirty="0"/>
              <a:t>新規性，有用性，英語の </a:t>
            </a:r>
            <a:r>
              <a:rPr lang="en-US" altLang="ja-JP" dirty="0"/>
              <a:t>quality </a:t>
            </a:r>
            <a:r>
              <a:rPr lang="ja-JP" altLang="en-US" dirty="0"/>
              <a:t>等，どれがどれくらい重要？</a:t>
            </a:r>
            <a:endParaRPr kumimoji="1" lang="ja-JP" altLang="en-US" dirty="0"/>
          </a:p>
        </p:txBody>
      </p:sp>
      <p:sp>
        <p:nvSpPr>
          <p:cNvPr id="3" name="Content Placeholder 2"/>
          <p:cNvSpPr>
            <a:spLocks noGrp="1"/>
          </p:cNvSpPr>
          <p:nvPr>
            <p:ph idx="1"/>
          </p:nvPr>
        </p:nvSpPr>
        <p:spPr>
          <a:xfrm>
            <a:off x="182563" y="1556791"/>
            <a:ext cx="8686800" cy="4797971"/>
          </a:xfrm>
        </p:spPr>
        <p:txBody>
          <a:bodyPr>
            <a:normAutofit fontScale="92500" lnSpcReduction="10000"/>
          </a:bodyPr>
          <a:lstStyle/>
          <a:p>
            <a:r>
              <a:rPr lang="ja-JP" altLang="en-US" dirty="0"/>
              <a:t>新規</a:t>
            </a:r>
            <a:r>
              <a:rPr lang="ja-JP" altLang="en-US" dirty="0" smtClean="0"/>
              <a:t>性</a:t>
            </a:r>
            <a:endParaRPr lang="en-US" altLang="ja-JP" dirty="0" smtClean="0"/>
          </a:p>
          <a:p>
            <a:pPr lvl="1"/>
            <a:r>
              <a:rPr kumimoji="1" lang="ja-JP" altLang="en-US" dirty="0"/>
              <a:t>最</a:t>
            </a:r>
            <a:r>
              <a:rPr kumimoji="1" lang="ja-JP" altLang="en-US" dirty="0" smtClean="0"/>
              <a:t>も重要</a:t>
            </a:r>
            <a:endParaRPr kumimoji="1" lang="en-US" altLang="ja-JP" dirty="0" smtClean="0"/>
          </a:p>
          <a:p>
            <a:pPr lvl="1"/>
            <a:r>
              <a:rPr lang="ja-JP" altLang="en-US" dirty="0" smtClean="0"/>
              <a:t>突出したアイデアというのは稀なので、新たな発見や他の研究者に役立つ情報を提供し、査読者に面白いと思ってもらうことが重要</a:t>
            </a:r>
            <a:endParaRPr kumimoji="1" lang="en-US" altLang="ja-JP" dirty="0">
              <a:sym typeface="Wingdings" panose="05000000000000000000" pitchFamily="2" charset="2"/>
            </a:endParaRPr>
          </a:p>
          <a:p>
            <a:r>
              <a:rPr lang="ja-JP" altLang="en-US" dirty="0" smtClean="0">
                <a:sym typeface="Wingdings" panose="05000000000000000000" pitchFamily="2" charset="2"/>
              </a:rPr>
              <a:t>有用性</a:t>
            </a:r>
            <a:endParaRPr lang="en-US" altLang="ja-JP" dirty="0" smtClean="0">
              <a:sym typeface="Wingdings" panose="05000000000000000000" pitchFamily="2" charset="2"/>
            </a:endParaRPr>
          </a:p>
          <a:p>
            <a:pPr lvl="1"/>
            <a:r>
              <a:rPr lang="ja-JP" altLang="en-US" dirty="0" smtClean="0"/>
              <a:t>新規性よりは重要度は低いと思う</a:t>
            </a:r>
            <a:endParaRPr lang="en-US" altLang="ja-JP" dirty="0" smtClean="0"/>
          </a:p>
          <a:p>
            <a:pPr lvl="1"/>
            <a:r>
              <a:rPr lang="ja-JP" altLang="en-US" dirty="0"/>
              <a:t>既</a:t>
            </a:r>
            <a:r>
              <a:rPr lang="ja-JP" altLang="en-US" dirty="0" smtClean="0"/>
              <a:t>存</a:t>
            </a:r>
            <a:r>
              <a:rPr lang="ja-JP" altLang="en-US" dirty="0"/>
              <a:t>技術</a:t>
            </a:r>
            <a:r>
              <a:rPr lang="ja-JP" altLang="en-US" dirty="0" smtClean="0"/>
              <a:t>に対して、ある程度の性能向上は必要（この程度の向上では面白くないという査読者もいる）</a:t>
            </a:r>
            <a:endParaRPr lang="en-US" altLang="ja-JP" dirty="0" smtClean="0"/>
          </a:p>
          <a:p>
            <a:r>
              <a:rPr kumimoji="1" lang="ja-JP" altLang="en-US" dirty="0" smtClean="0"/>
              <a:t>英語の</a:t>
            </a:r>
            <a:r>
              <a:rPr kumimoji="1" lang="en-US" altLang="ja-JP" dirty="0" smtClean="0"/>
              <a:t>quality</a:t>
            </a:r>
          </a:p>
          <a:p>
            <a:pPr lvl="1"/>
            <a:r>
              <a:rPr lang="ja-JP" altLang="en-US" dirty="0" smtClean="0"/>
              <a:t>今回の</a:t>
            </a:r>
            <a:r>
              <a:rPr lang="ja-JP" altLang="en-US" dirty="0"/>
              <a:t>英語</a:t>
            </a:r>
            <a:r>
              <a:rPr lang="ja-JP" altLang="en-US" dirty="0" smtClean="0"/>
              <a:t>の評価は良かったが、意</a:t>
            </a:r>
            <a:r>
              <a:rPr lang="ja-JP" altLang="en-US" dirty="0"/>
              <a:t>図が伝わる、読み難くない程度の</a:t>
            </a:r>
            <a:r>
              <a:rPr lang="en-US" altLang="ja-JP" dirty="0" smtClean="0"/>
              <a:t>quality</a:t>
            </a:r>
            <a:r>
              <a:rPr lang="ja-JP" altLang="en-US" dirty="0" smtClean="0"/>
              <a:t>があれば、個人的にはあまり重要ではないという印象</a:t>
            </a:r>
            <a:endParaRPr lang="en-US" altLang="ja-JP" dirty="0" smtClean="0"/>
          </a:p>
          <a:p>
            <a:r>
              <a:rPr lang="ja-JP" altLang="en-US" dirty="0" smtClean="0"/>
              <a:t>どのような研究すべき？</a:t>
            </a:r>
            <a:endParaRPr lang="en-US" altLang="ja-JP" dirty="0" smtClean="0"/>
          </a:p>
          <a:p>
            <a:pPr lvl="1"/>
            <a:r>
              <a:rPr lang="en-US" altLang="ja-JP" dirty="0" smtClean="0"/>
              <a:t>White space</a:t>
            </a:r>
            <a:r>
              <a:rPr lang="ja-JP" altLang="en-US" dirty="0" smtClean="0"/>
              <a:t>（誰も気づいてない、できないテーマ）を見つける</a:t>
            </a:r>
            <a:endParaRPr lang="en-US" altLang="ja-JP" dirty="0" smtClean="0"/>
          </a:p>
          <a:p>
            <a:pPr lvl="1"/>
            <a:r>
              <a:rPr lang="ja-JP" altLang="en-US" dirty="0" smtClean="0"/>
              <a:t>実験結果を詳細に解析し、なにか新たな発見が無いかを探る</a:t>
            </a:r>
            <a:endParaRPr lang="en-US" altLang="ja-JP" dirty="0" smtClean="0"/>
          </a:p>
        </p:txBody>
      </p:sp>
    </p:spTree>
    <p:extLst>
      <p:ext uri="{BB962C8B-B14F-4D97-AF65-F5344CB8AC3E}">
        <p14:creationId xmlns:p14="http://schemas.microsoft.com/office/powerpoint/2010/main" val="2131275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imono">
  <a:themeElements>
    <a:clrScheme name="ユーザー定義 1">
      <a:dk1>
        <a:srgbClr val="FDF6E5"/>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Meiryo">
      <a:majorFont>
        <a:latin typeface="MeiryoKe_PGothic"/>
        <a:ea typeface="MeiryoKe_PGothic"/>
        <a:cs typeface=""/>
      </a:majorFont>
      <a:minorFont>
        <a:latin typeface="MeiryoKe_PGothic"/>
        <a:ea typeface="MeiryoKe_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solidFill>
        <a:ln w="1905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b="0" u="none" strike="noStrike" cap="none" normalizeH="0" baseline="0" dirty="0" smtClean="0">
            <a:ln>
              <a:noFill/>
            </a:ln>
            <a:solidFill>
              <a:schemeClr val="tx1"/>
            </a:solidFill>
            <a:effectLst/>
            <a:latin typeface="+mn-ea"/>
            <a:ea typeface="+mn-ea"/>
            <a:cs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hiteTemplate">
  <a:themeElements>
    <a:clrScheme name="WhiteTemplate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9900CC"/>
      </a:folHlink>
    </a:clrScheme>
    <a:fontScheme name="White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accent2"/>
          </a:buClr>
          <a:buSzTx/>
          <a:buFont typeface="Wingdings" panose="05000000000000000000" pitchFamily="2" charset="2"/>
          <a:buNone/>
          <a:tabLst/>
          <a:defRPr kumimoji="0"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accent2"/>
          </a:buClr>
          <a:buSzTx/>
          <a:buFont typeface="Wingdings" panose="05000000000000000000" pitchFamily="2" charset="2"/>
          <a:buNone/>
          <a:tabLst/>
          <a:defRPr kumimoji="0"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WhiteTemplate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oi13">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oi13">
      <a:majorFont>
        <a:latin typeface="Segoe UI"/>
        <a:ea typeface="Meiryo UI"/>
        <a:cs typeface=""/>
      </a:majorFont>
      <a:minorFont>
        <a:latin typeface="Segoe UI"/>
        <a:ea typeface="Meiryo UI"/>
        <a:cs typeface=""/>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175">
          <a:solidFill>
            <a:schemeClr val="tx1"/>
          </a:solidFill>
          <a:headEnd type="none" w="med" len="med"/>
          <a:tailEnd type="none" w="med" len="med"/>
        </a:ln>
      </a:spPr>
      <a:bodyPr rot="0" spcFirstLastPara="0" vertOverflow="overflow" horzOverflow="overflow" vert="horz" wrap="none" lIns="0" tIns="0" rIns="0" bIns="0" numCol="1" spcCol="0" rtlCol="0" fromWordArt="0" anchor="ctr" anchorCtr="0" forceAA="0" compatLnSpc="1">
        <a:prstTxWarp prst="textNoShape">
          <a:avLst/>
        </a:prstTxWarp>
        <a:noAutofit/>
      </a:bodyPr>
      <a:lstStyle>
        <a:defPPr marL="0" marR="0" indent="0" algn="l" defTabSz="914400" rtl="0" eaLnBrk="1" fontAlgn="base" latinLnBrk="0" hangingPunct="1">
          <a:lnSpc>
            <a:spcPct val="100000"/>
          </a:lnSpc>
          <a:spcBef>
            <a:spcPts val="0"/>
          </a:spcBef>
          <a:spcAft>
            <a:spcPct val="0"/>
          </a:spcAft>
          <a:buClrTx/>
          <a:buSzTx/>
          <a:buNone/>
          <a:tabLst/>
          <a:defRPr kumimoji="1" sz="1800" b="0" i="0" u="none" strike="noStrike" cap="none" normalizeH="0" baseline="0" dirty="0" smtClean="0">
            <a:ln>
              <a:noFill/>
            </a:ln>
            <a:solidFill>
              <a:schemeClr val="tx1"/>
            </a:solidFill>
            <a:effectLst/>
          </a:defRPr>
        </a:defPPr>
      </a:lstStyle>
      <a:style>
        <a:lnRef idx="2">
          <a:schemeClr val="dk1"/>
        </a:lnRef>
        <a:fillRef idx="1">
          <a:schemeClr val="lt1"/>
        </a:fillRef>
        <a:effectRef idx="0">
          <a:schemeClr val="dk1"/>
        </a:effectRef>
        <a:fontRef idx="minor">
          <a:schemeClr val="dk1"/>
        </a:fontRef>
      </a:style>
    </a:spDef>
    <a:lnDef>
      <a:spPr bwMode="auto">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txDef>
      <a:spPr>
        <a:noFill/>
      </a:spPr>
      <a:bodyPr wrap="none" lIns="0" tIns="0" rIns="0" bIns="0" rtlCol="0" anchor="ctr" anchorCtr="0">
        <a:noAutofit/>
      </a:bodyPr>
      <a:lstStyle>
        <a:defPPr algn="ctr">
          <a:lnSpc>
            <a:spcPct val="100000"/>
          </a:lnSpc>
          <a:spcBef>
            <a:spcPts val="0"/>
          </a:spcBef>
          <a:buNone/>
          <a:defRPr kumimoji="1" sz="1800" dirty="0" err="1" smtClean="0">
            <a:latin typeface="+mn-lt"/>
            <a:ea typeface="+mn-ea"/>
          </a:defRPr>
        </a:defPPr>
      </a:lstStyle>
    </a:txDef>
  </a:objectDefaults>
  <a:extraClrSchemeLst>
    <a:extraClrScheme>
      <a:clrScheme name="nn_jp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n_jp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n_jp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n_jp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n_jp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n_jp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n_jp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n_jp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n_jp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n_jp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n_jp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n_jp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テクノロジー改">
  <a:themeElements>
    <a:clrScheme name="モジュール">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Koi13">
      <a:majorFont>
        <a:latin typeface="Segoe UI Semilight"/>
        <a:ea typeface="Meiryo UI"/>
        <a:cs typeface=""/>
      </a:majorFont>
      <a:minorFont>
        <a:latin typeface="Segoe UI"/>
        <a:ea typeface="Meiryo UI"/>
        <a:cs typeface=""/>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noFill/>
        <a:ln w="3175">
          <a:solidFill>
            <a:schemeClr val="bg1"/>
          </a:solidFill>
        </a:ln>
      </a:spPr>
      <a:bodyPr rot="0" spcFirstLastPara="0" vertOverflow="overflow" horzOverflow="overflow" vert="horz" wrap="none" lIns="0" tIns="0" rIns="0" bIns="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defRPr kumimoji="1" dirty="0" smtClean="0">
            <a:solidFill>
              <a:schemeClr val="bg1"/>
            </a:solidFill>
          </a:defRPr>
        </a:defPPr>
      </a:lstStyle>
    </a:txDef>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4107</TotalTime>
  <Words>1237</Words>
  <Application>Microsoft Office PowerPoint</Application>
  <PresentationFormat>画面に合わせる (4:3)</PresentationFormat>
  <Paragraphs>123</Paragraphs>
  <Slides>16</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4</vt:i4>
      </vt:variant>
      <vt:variant>
        <vt:lpstr>スライド タイトル</vt:lpstr>
      </vt:variant>
      <vt:variant>
        <vt:i4>16</vt:i4>
      </vt:variant>
    </vt:vector>
  </HeadingPairs>
  <TitlesOfParts>
    <vt:vector size="31" baseType="lpstr">
      <vt:lpstr>HG丸ｺﾞｼｯｸM-PRO</vt:lpstr>
      <vt:lpstr>Meiryo UI</vt:lpstr>
      <vt:lpstr>MeiryoKe_PGothic</vt:lpstr>
      <vt:lpstr>ＭＳ Ｐゴシック</vt:lpstr>
      <vt:lpstr>MS UI Gothic</vt:lpstr>
      <vt:lpstr>Arial</vt:lpstr>
      <vt:lpstr>Calibri</vt:lpstr>
      <vt:lpstr>Segoe UI</vt:lpstr>
      <vt:lpstr>Segoe UI Semilight</vt:lpstr>
      <vt:lpstr>Wingdings</vt:lpstr>
      <vt:lpstr>Wingdings 2</vt:lpstr>
      <vt:lpstr>Kimono</vt:lpstr>
      <vt:lpstr>WhiteTemplate</vt:lpstr>
      <vt:lpstr>Koi13</vt:lpstr>
      <vt:lpstr>テクノロジー改</vt:lpstr>
      <vt:lpstr>ARC, CPSY 研究会 合同イベント トップカンファレンスの凱旋講演から 研究会の貢献を考える</vt:lpstr>
      <vt:lpstr>Questions</vt:lpstr>
      <vt:lpstr>Q1. time to accept  通すために苦労したこと．</vt:lpstr>
      <vt:lpstr>Q1. Time-to-Accept for Our ISCA Paper</vt:lpstr>
      <vt:lpstr>Time to Accept</vt:lpstr>
      <vt:lpstr>通すために苦労したこと</vt:lpstr>
      <vt:lpstr>Time-to-Accept</vt:lpstr>
      <vt:lpstr>Q2. どれがどれくらい重要？  どのような研究をすべき？</vt:lpstr>
      <vt:lpstr>Q2.新規性，有用性，英語の quality 等，どれがどれくらい重要？</vt:lpstr>
      <vt:lpstr>新規性，有用性，英語の quality 等，どれがどれくらい重要？</vt:lpstr>
      <vt:lpstr>Q2. どれがどれくらい重要？</vt:lpstr>
      <vt:lpstr>どのような研究をすべきか</vt:lpstr>
      <vt:lpstr>Q3. 研究会等は役に立った？  ARC/CPSY で何かできる？</vt:lpstr>
      <vt:lpstr>Q3.国内の研究会等は役に立った？</vt:lpstr>
      <vt:lpstr>国内の研究会等は役に立った？</vt:lpstr>
      <vt:lpstr>Q3. 国内の研究会等は役に立った？</vt:lpstr>
    </vt:vector>
  </TitlesOfParts>
  <Company>University of Tokyo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H3 論理回路</dc:title>
  <dc:creator>goshima</dc:creator>
  <cp:lastModifiedBy>Masahiro GOSHIMA</cp:lastModifiedBy>
  <cp:revision>133</cp:revision>
  <cp:lastPrinted>1601-01-01T00:00:00Z</cp:lastPrinted>
  <dcterms:created xsi:type="dcterms:W3CDTF">2003-04-24T01:37:35Z</dcterms:created>
  <dcterms:modified xsi:type="dcterms:W3CDTF">2015-08-17T09:13:10Z</dcterms:modified>
</cp:coreProperties>
</file>