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3" r:id="rId5"/>
    <p:sldId id="261" r:id="rId6"/>
    <p:sldId id="258" r:id="rId7"/>
    <p:sldId id="260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40" autoAdjust="0"/>
    <p:restoredTop sz="94660"/>
  </p:normalViewPr>
  <p:slideViewPr>
    <p:cSldViewPr>
      <p:cViewPr varScale="1">
        <p:scale>
          <a:sx n="94" d="100"/>
          <a:sy n="94" d="100"/>
        </p:scale>
        <p:origin x="11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0C770E-B229-4435-B69B-6E4E61E177CF}" type="datetimeFigureOut">
              <a:rPr kumimoji="1" lang="ja-JP" altLang="en-US" smtClean="0"/>
              <a:t>2014/4/19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59602-E82A-47B9-AFC6-82C6328A3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これまでの日本の計算機アーキテクチャ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佐藤寿倫（福岡大学）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150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他にも色々あった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次世代情報処理ハンドブック</a:t>
            </a:r>
            <a:endParaRPr lang="en-US" altLang="ja-JP" dirty="0" smtClean="0"/>
          </a:p>
          <a:p>
            <a:r>
              <a:rPr kumimoji="1" lang="ja-JP" altLang="en-US" dirty="0" smtClean="0"/>
              <a:t>仕分け</a:t>
            </a:r>
            <a:endParaRPr kumimoji="1" lang="en-US" altLang="ja-JP" dirty="0" smtClean="0"/>
          </a:p>
          <a:p>
            <a:r>
              <a:rPr lang="ja-JP" altLang="en-US" dirty="0" smtClean="0"/>
              <a:t>研究会</a:t>
            </a:r>
            <a:r>
              <a:rPr lang="en-US" altLang="ja-JP" dirty="0" smtClean="0"/>
              <a:t>HP</a:t>
            </a:r>
            <a:r>
              <a:rPr lang="ja-JP" altLang="en-US" dirty="0" smtClean="0"/>
              <a:t>英語化</a:t>
            </a:r>
            <a:endParaRPr kumimoji="1" lang="en-US" altLang="ja-JP" dirty="0" smtClean="0"/>
          </a:p>
          <a:p>
            <a:r>
              <a:rPr lang="en-US" altLang="ja-JP" dirty="0" smtClean="0"/>
              <a:t>SNS</a:t>
            </a:r>
            <a:r>
              <a:rPr lang="ja-JP" altLang="en-US" dirty="0" smtClean="0"/>
              <a:t>発信</a:t>
            </a:r>
            <a:endParaRPr lang="en-US" altLang="ja-JP" dirty="0" smtClean="0"/>
          </a:p>
          <a:p>
            <a:r>
              <a:rPr kumimoji="1" lang="ja-JP" altLang="en-US" dirty="0"/>
              <a:t>日本学術</a:t>
            </a:r>
            <a:r>
              <a:rPr kumimoji="1" lang="ja-JP" altLang="en-US" dirty="0" smtClean="0"/>
              <a:t>会議マスタープラン</a:t>
            </a:r>
            <a:endParaRPr kumimoji="1" lang="en-US" altLang="ja-JP" dirty="0" smtClean="0"/>
          </a:p>
          <a:p>
            <a:r>
              <a:rPr lang="ja-JP" altLang="en-US" dirty="0" smtClean="0"/>
              <a:t>夢</a:t>
            </a:r>
            <a:r>
              <a:rPr lang="ja-JP" altLang="en-US" dirty="0"/>
              <a:t>ロードマップ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0045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恒例作業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4</a:t>
            </a:r>
            <a:r>
              <a:rPr lang="ja-JP" altLang="en-US" dirty="0"/>
              <a:t>月　研究活動報告</a:t>
            </a:r>
          </a:p>
          <a:p>
            <a:r>
              <a:rPr lang="en-US" altLang="ja-JP" dirty="0"/>
              <a:t>5</a:t>
            </a:r>
            <a:r>
              <a:rPr lang="ja-JP" altLang="en-US" dirty="0"/>
              <a:t>月　山下賞・</a:t>
            </a:r>
            <a:r>
              <a:rPr lang="en-US" altLang="ja-JP" dirty="0"/>
              <a:t>CS</a:t>
            </a:r>
            <a:r>
              <a:rPr lang="ja-JP" altLang="en-US" dirty="0"/>
              <a:t>賞推薦</a:t>
            </a:r>
          </a:p>
          <a:p>
            <a:r>
              <a:rPr lang="en-US" altLang="ja-JP" dirty="0"/>
              <a:t>5</a:t>
            </a:r>
            <a:r>
              <a:rPr lang="ja-JP" altLang="en-US" dirty="0"/>
              <a:t>月　運営委員会</a:t>
            </a:r>
          </a:p>
          <a:p>
            <a:r>
              <a:rPr lang="en-US" altLang="ja-JP" dirty="0"/>
              <a:t>6</a:t>
            </a:r>
            <a:r>
              <a:rPr lang="ja-JP" altLang="en-US" dirty="0"/>
              <a:t>月　</a:t>
            </a:r>
            <a:r>
              <a:rPr lang="ja-JP" altLang="en-US" dirty="0" smtClean="0"/>
              <a:t>（次</a:t>
            </a:r>
            <a:r>
              <a:rPr lang="ja-JP" altLang="en-US" dirty="0"/>
              <a:t>年度</a:t>
            </a:r>
            <a:r>
              <a:rPr lang="en-US" altLang="ja-JP" dirty="0"/>
              <a:t>FIT</a:t>
            </a:r>
            <a:r>
              <a:rPr lang="ja-JP" altLang="en-US" dirty="0"/>
              <a:t>担当委員</a:t>
            </a:r>
            <a:r>
              <a:rPr lang="ja-JP" altLang="en-US" dirty="0" smtClean="0"/>
              <a:t>選出）</a:t>
            </a:r>
            <a:endParaRPr lang="ja-JP" altLang="en-US" dirty="0"/>
          </a:p>
          <a:p>
            <a:r>
              <a:rPr lang="en-US" altLang="ja-JP" dirty="0"/>
              <a:t>6</a:t>
            </a:r>
            <a:r>
              <a:rPr lang="ja-JP" altLang="en-US" dirty="0"/>
              <a:t>月　</a:t>
            </a:r>
            <a:r>
              <a:rPr lang="en-US" altLang="ja-JP" dirty="0"/>
              <a:t>FIT</a:t>
            </a:r>
            <a:r>
              <a:rPr lang="ja-JP" altLang="en-US" dirty="0"/>
              <a:t>プログラム編成会議</a:t>
            </a:r>
          </a:p>
          <a:p>
            <a:r>
              <a:rPr lang="en-US" altLang="ja-JP" dirty="0"/>
              <a:t>6</a:t>
            </a:r>
            <a:r>
              <a:rPr lang="ja-JP" altLang="en-US" dirty="0"/>
              <a:t>月　（全国大会イベント企画提案）</a:t>
            </a:r>
          </a:p>
          <a:p>
            <a:r>
              <a:rPr lang="en-US" altLang="ja-JP" dirty="0"/>
              <a:t>7</a:t>
            </a:r>
            <a:r>
              <a:rPr lang="ja-JP" altLang="en-US" dirty="0"/>
              <a:t>月　</a:t>
            </a:r>
            <a:r>
              <a:rPr lang="en-US" altLang="ja-JP" dirty="0"/>
              <a:t>CS</a:t>
            </a:r>
            <a:r>
              <a:rPr lang="ja-JP" altLang="en-US" dirty="0"/>
              <a:t>領域委員会</a:t>
            </a:r>
          </a:p>
          <a:p>
            <a:r>
              <a:rPr lang="en-US" altLang="ja-JP" dirty="0"/>
              <a:t>7</a:t>
            </a:r>
            <a:r>
              <a:rPr lang="ja-JP" altLang="en-US" dirty="0"/>
              <a:t>月　理事候補選出</a:t>
            </a:r>
          </a:p>
          <a:p>
            <a:r>
              <a:rPr lang="en-US" altLang="ja-JP" dirty="0"/>
              <a:t>7</a:t>
            </a:r>
            <a:r>
              <a:rPr lang="ja-JP" altLang="en-US" dirty="0"/>
              <a:t>月　</a:t>
            </a:r>
            <a:r>
              <a:rPr lang="en-US" altLang="ja-JP" dirty="0"/>
              <a:t>FIT</a:t>
            </a:r>
            <a:r>
              <a:rPr lang="ja-JP" altLang="en-US" dirty="0"/>
              <a:t>船井ベストペーパー</a:t>
            </a:r>
            <a:r>
              <a:rPr lang="ja-JP" altLang="en-US" dirty="0" smtClean="0"/>
              <a:t>推薦</a:t>
            </a:r>
          </a:p>
          <a:p>
            <a:r>
              <a:rPr lang="en-US" altLang="ja-JP" dirty="0" smtClean="0"/>
              <a:t>8</a:t>
            </a:r>
            <a:r>
              <a:rPr lang="ja-JP" altLang="en-US" dirty="0" smtClean="0"/>
              <a:t>月　研究会継続申請（隔年）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575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恒例作業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8</a:t>
            </a:r>
            <a:r>
              <a:rPr lang="ja-JP" altLang="en-US" dirty="0"/>
              <a:t>月　（</a:t>
            </a:r>
            <a:r>
              <a:rPr lang="en-US" altLang="ja-JP" dirty="0"/>
              <a:t>FIT</a:t>
            </a:r>
            <a:r>
              <a:rPr lang="ja-JP" altLang="en-US" dirty="0"/>
              <a:t>船井業績賞推薦）</a:t>
            </a:r>
          </a:p>
          <a:p>
            <a:r>
              <a:rPr kumimoji="1" lang="en-US" altLang="ja-JP" dirty="0" smtClean="0"/>
              <a:t>9</a:t>
            </a:r>
            <a:r>
              <a:rPr kumimoji="1" lang="ja-JP" altLang="en-US" dirty="0" smtClean="0"/>
              <a:t>月　</a:t>
            </a:r>
            <a:r>
              <a:rPr kumimoji="1" lang="en-US" altLang="ja-JP" dirty="0" smtClean="0"/>
              <a:t>CS</a:t>
            </a:r>
            <a:r>
              <a:rPr kumimoji="1" lang="ja-JP" altLang="en-US" dirty="0" smtClean="0"/>
              <a:t>領域委員会</a:t>
            </a:r>
            <a:endParaRPr kumimoji="1" lang="en-US" altLang="ja-JP" dirty="0" smtClean="0"/>
          </a:p>
          <a:p>
            <a:r>
              <a:rPr lang="en-US" altLang="ja-JP" dirty="0"/>
              <a:t>10</a:t>
            </a:r>
            <a:r>
              <a:rPr lang="ja-JP" altLang="en-US" dirty="0" smtClean="0"/>
              <a:t>月　</a:t>
            </a:r>
            <a:r>
              <a:rPr lang="en-US" altLang="ja-JP" dirty="0" smtClean="0"/>
              <a:t>FIT</a:t>
            </a:r>
            <a:r>
              <a:rPr lang="ja-JP" altLang="en-US" dirty="0"/>
              <a:t>ヤングリサーチャー</a:t>
            </a:r>
            <a:r>
              <a:rPr lang="ja-JP" altLang="en-US" dirty="0" smtClean="0"/>
              <a:t>賞推薦</a:t>
            </a:r>
            <a:endParaRPr lang="en-US" altLang="ja-JP" dirty="0" smtClean="0"/>
          </a:p>
          <a:p>
            <a:r>
              <a:rPr kumimoji="1" lang="en-US" altLang="ja-JP" dirty="0"/>
              <a:t>11</a:t>
            </a:r>
            <a:r>
              <a:rPr kumimoji="1" lang="ja-JP" altLang="en-US" dirty="0" smtClean="0"/>
              <a:t>月　研究計画書作成</a:t>
            </a:r>
            <a:endParaRPr kumimoji="1" lang="en-US" altLang="ja-JP" dirty="0" smtClean="0"/>
          </a:p>
          <a:p>
            <a:r>
              <a:rPr lang="en-US" altLang="ja-JP" dirty="0"/>
              <a:t>11</a:t>
            </a:r>
            <a:r>
              <a:rPr lang="ja-JP" altLang="en-US" dirty="0" smtClean="0"/>
              <a:t>月　（論文賞推薦）</a:t>
            </a:r>
            <a:endParaRPr lang="en-US" altLang="ja-JP" dirty="0" smtClean="0"/>
          </a:p>
          <a:p>
            <a:r>
              <a:rPr lang="en-US" altLang="ja-JP" dirty="0"/>
              <a:t>11</a:t>
            </a:r>
            <a:r>
              <a:rPr lang="ja-JP" altLang="en-US" dirty="0" smtClean="0"/>
              <a:t>月　（全国大会プログラム編成委員選出）</a:t>
            </a:r>
            <a:endParaRPr lang="en-US" altLang="ja-JP" dirty="0" smtClean="0"/>
          </a:p>
          <a:p>
            <a:r>
              <a:rPr lang="en-US" altLang="ja-JP" dirty="0"/>
              <a:t>12</a:t>
            </a:r>
            <a:r>
              <a:rPr lang="ja-JP" altLang="en-US" dirty="0" smtClean="0"/>
              <a:t>月　</a:t>
            </a:r>
            <a:r>
              <a:rPr lang="en-US" altLang="ja-JP" dirty="0" smtClean="0"/>
              <a:t>FIT</a:t>
            </a:r>
            <a:r>
              <a:rPr lang="ja-JP" altLang="en-US" dirty="0" smtClean="0"/>
              <a:t>実行委員会</a:t>
            </a:r>
            <a:endParaRPr lang="en-US" altLang="ja-JP" dirty="0" smtClean="0"/>
          </a:p>
          <a:p>
            <a:r>
              <a:rPr lang="en-US" altLang="ja-JP" dirty="0"/>
              <a:t>12</a:t>
            </a:r>
            <a:r>
              <a:rPr lang="ja-JP" altLang="en-US" dirty="0" smtClean="0"/>
              <a:t>月　全国大会プログラム編成会議</a:t>
            </a:r>
            <a:endParaRPr lang="en-US" altLang="ja-JP" dirty="0"/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月　運営委員会</a:t>
            </a:r>
            <a:endParaRPr lang="en-US" altLang="ja-JP" dirty="0" smtClean="0"/>
          </a:p>
          <a:p>
            <a:r>
              <a:rPr kumimoji="1" lang="en-US" altLang="ja-JP" dirty="0"/>
              <a:t>1</a:t>
            </a:r>
            <a:r>
              <a:rPr kumimoji="1" lang="ja-JP" altLang="en-US" dirty="0" smtClean="0"/>
              <a:t>月　論文誌ジャーナル</a:t>
            </a:r>
            <a:r>
              <a:rPr kumimoji="1" lang="en-US" altLang="ja-JP" dirty="0" smtClean="0"/>
              <a:t>/JIP</a:t>
            </a:r>
            <a:r>
              <a:rPr kumimoji="1" lang="ja-JP" altLang="en-US" dirty="0" smtClean="0"/>
              <a:t>編集委員推薦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644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恒例作業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1</a:t>
            </a:r>
            <a:r>
              <a:rPr lang="ja-JP" altLang="en-US" dirty="0"/>
              <a:t>月　</a:t>
            </a:r>
            <a:r>
              <a:rPr lang="en-US" altLang="ja-JP" dirty="0"/>
              <a:t>FIT</a:t>
            </a:r>
            <a:r>
              <a:rPr lang="ja-JP" altLang="en-US" dirty="0"/>
              <a:t>査読受付</a:t>
            </a:r>
            <a:r>
              <a:rPr lang="ja-JP" altLang="en-US" dirty="0" smtClean="0"/>
              <a:t>回答</a:t>
            </a:r>
            <a:endParaRPr lang="en-US" altLang="ja-JP" dirty="0" smtClean="0"/>
          </a:p>
          <a:p>
            <a:r>
              <a:rPr lang="en-US" altLang="ja-JP" dirty="0"/>
              <a:t>1</a:t>
            </a:r>
            <a:r>
              <a:rPr lang="ja-JP" altLang="en-US" dirty="0" smtClean="0"/>
              <a:t>月　研究会活動紹介記事</a:t>
            </a:r>
            <a:endParaRPr lang="ja-JP" altLang="en-US" dirty="0"/>
          </a:p>
          <a:p>
            <a:r>
              <a:rPr lang="en-US" altLang="ja-JP" dirty="0"/>
              <a:t>2</a:t>
            </a:r>
            <a:r>
              <a:rPr lang="ja-JP" altLang="en-US" dirty="0"/>
              <a:t>月　</a:t>
            </a:r>
            <a:r>
              <a:rPr lang="en-US" altLang="ja-JP" dirty="0"/>
              <a:t>CS</a:t>
            </a:r>
            <a:r>
              <a:rPr lang="ja-JP" altLang="en-US" dirty="0"/>
              <a:t>領域委員会</a:t>
            </a:r>
          </a:p>
          <a:p>
            <a:r>
              <a:rPr lang="en-US" altLang="ja-JP" dirty="0"/>
              <a:t>2</a:t>
            </a:r>
            <a:r>
              <a:rPr lang="ja-JP" altLang="en-US" dirty="0"/>
              <a:t>月　（</a:t>
            </a:r>
            <a:r>
              <a:rPr lang="en-US" altLang="ja-JP" dirty="0"/>
              <a:t>FIT</a:t>
            </a:r>
            <a:r>
              <a:rPr lang="ja-JP" altLang="en-US" dirty="0"/>
              <a:t>イベント企画提案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en-US" altLang="ja-JP" dirty="0"/>
              <a:t>3</a:t>
            </a:r>
            <a:r>
              <a:rPr lang="ja-JP" altLang="en-US" dirty="0"/>
              <a:t>月　研究会口座連絡</a:t>
            </a:r>
            <a:endParaRPr lang="en-US" altLang="ja-JP" dirty="0"/>
          </a:p>
          <a:p>
            <a:r>
              <a:rPr lang="en-US" altLang="ja-JP" dirty="0"/>
              <a:t>3</a:t>
            </a:r>
            <a:r>
              <a:rPr lang="ja-JP" altLang="en-US" dirty="0"/>
              <a:t>月　運営委員交代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幹事会</a:t>
            </a:r>
            <a:endParaRPr lang="en-US" altLang="ja-JP" dirty="0"/>
          </a:p>
          <a:p>
            <a:r>
              <a:rPr lang="en-US" altLang="ja-JP" dirty="0"/>
              <a:t>CS</a:t>
            </a:r>
            <a:r>
              <a:rPr lang="ja-JP" altLang="en-US" dirty="0"/>
              <a:t>領域賞表彰式</a:t>
            </a:r>
            <a:endParaRPr lang="en-US" altLang="ja-JP" dirty="0"/>
          </a:p>
          <a:p>
            <a:r>
              <a:rPr lang="ja-JP" altLang="en-US" dirty="0"/>
              <a:t>博士論文速報候補</a:t>
            </a:r>
            <a:r>
              <a:rPr lang="ja-JP" altLang="en-US" dirty="0" smtClean="0"/>
              <a:t>推薦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41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選出委員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FIT</a:t>
            </a:r>
            <a:r>
              <a:rPr kumimoji="1" lang="ja-JP" altLang="en-US" dirty="0" smtClean="0"/>
              <a:t>担当委員）</a:t>
            </a:r>
            <a:endParaRPr kumimoji="1" lang="en-US" altLang="ja-JP" dirty="0" smtClean="0"/>
          </a:p>
          <a:p>
            <a:r>
              <a:rPr lang="ja-JP" altLang="en-US" dirty="0" smtClean="0"/>
              <a:t>（全国大会プログラム編成委員）</a:t>
            </a:r>
            <a:endParaRPr kumimoji="1" lang="en-US" altLang="ja-JP" dirty="0" smtClean="0"/>
          </a:p>
          <a:p>
            <a:r>
              <a:rPr lang="ja-JP" altLang="en-US" dirty="0"/>
              <a:t>論文誌ジャーナル</a:t>
            </a:r>
            <a:r>
              <a:rPr lang="en-US" altLang="ja-JP" dirty="0"/>
              <a:t>/JIP</a:t>
            </a:r>
            <a:r>
              <a:rPr lang="ja-JP" altLang="en-US" dirty="0"/>
              <a:t>編集委員</a:t>
            </a:r>
            <a:endParaRPr lang="en-US" altLang="ja-JP" dirty="0"/>
          </a:p>
          <a:p>
            <a:r>
              <a:rPr lang="en-US" altLang="ja-JP" dirty="0"/>
              <a:t>SACSIS</a:t>
            </a:r>
            <a:r>
              <a:rPr lang="ja-JP" altLang="en-US" dirty="0"/>
              <a:t>実行委員</a:t>
            </a:r>
            <a:endParaRPr lang="en-US" altLang="ja-JP" dirty="0"/>
          </a:p>
          <a:p>
            <a:r>
              <a:rPr lang="en-US" altLang="ja-JP" dirty="0"/>
              <a:t>ACS</a:t>
            </a:r>
            <a:r>
              <a:rPr lang="ja-JP" altLang="en-US" dirty="0"/>
              <a:t>編集委員（相談のみ）</a:t>
            </a:r>
          </a:p>
          <a:p>
            <a:r>
              <a:rPr kumimoji="1" lang="ja-JP" altLang="en-US" dirty="0" smtClean="0"/>
              <a:t>若手研究者の会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6372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協賛等している会議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主催</a:t>
            </a:r>
            <a:r>
              <a:rPr lang="ja-JP" altLang="en-US" dirty="0" smtClean="0"/>
              <a:t>（要申請，要報告，要事務費）</a:t>
            </a:r>
            <a:endParaRPr lang="ja-JP" altLang="en-US" dirty="0"/>
          </a:p>
          <a:p>
            <a:pPr lvl="1"/>
            <a:r>
              <a:rPr lang="en-US" altLang="ja-JP" dirty="0" smtClean="0"/>
              <a:t>SACSIS</a:t>
            </a:r>
            <a:r>
              <a:rPr lang="ja-JP" altLang="en-US" dirty="0" smtClean="0"/>
              <a:t>（実行委員会が申請と報告）</a:t>
            </a:r>
            <a:endParaRPr lang="en-US" altLang="ja-JP" dirty="0" smtClean="0"/>
          </a:p>
          <a:p>
            <a:r>
              <a:rPr lang="ja-JP" altLang="en-US" dirty="0" smtClean="0"/>
              <a:t>共催（要申請，要報告）</a:t>
            </a:r>
            <a:endParaRPr lang="en-US" altLang="ja-JP" dirty="0" smtClean="0"/>
          </a:p>
          <a:p>
            <a:pPr lvl="1"/>
            <a:r>
              <a:rPr lang="en-US" altLang="ja-JP" dirty="0"/>
              <a:t>LSI</a:t>
            </a:r>
            <a:r>
              <a:rPr lang="ja-JP" altLang="en-US" dirty="0"/>
              <a:t>とシステムのワークショップ（</a:t>
            </a:r>
            <a:r>
              <a:rPr lang="en-US" altLang="ja-JP" dirty="0" smtClean="0"/>
              <a:t>ICD</a:t>
            </a:r>
            <a:r>
              <a:rPr lang="ja-JP" altLang="en-US" dirty="0" err="1" smtClean="0"/>
              <a:t>，</a:t>
            </a:r>
            <a:r>
              <a:rPr lang="ja-JP" altLang="en-US" dirty="0" smtClean="0"/>
              <a:t>実質協賛→報告）</a:t>
            </a:r>
            <a:endParaRPr lang="en-US" altLang="ja-JP" dirty="0" smtClean="0"/>
          </a:p>
          <a:p>
            <a:r>
              <a:rPr lang="ja-JP" altLang="en-US" dirty="0" smtClean="0"/>
              <a:t>協賛（報告）</a:t>
            </a:r>
            <a:endParaRPr lang="en-US" altLang="ja-JP" dirty="0" smtClean="0"/>
          </a:p>
          <a:p>
            <a:pPr lvl="1"/>
            <a:r>
              <a:rPr lang="ja-JP" altLang="en-US" dirty="0"/>
              <a:t>アクセラレーション技術発表討論会（</a:t>
            </a:r>
            <a:r>
              <a:rPr lang="en-US" altLang="ja-JP" dirty="0"/>
              <a:t>ICD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en-US" altLang="ja-JP" dirty="0" smtClean="0"/>
              <a:t>HPCS</a:t>
            </a:r>
            <a:r>
              <a:rPr lang="ja-JP" altLang="en-US" dirty="0" smtClean="0"/>
              <a:t>（</a:t>
            </a:r>
            <a:r>
              <a:rPr lang="en-US" altLang="ja-JP" dirty="0" smtClean="0"/>
              <a:t>HPC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組込みシステムシンポジウム（</a:t>
            </a:r>
            <a:r>
              <a:rPr lang="en-US" altLang="ja-JP" dirty="0" smtClean="0"/>
              <a:t>EMB</a:t>
            </a:r>
            <a:r>
              <a:rPr lang="ja-JP" altLang="en-US" dirty="0" smtClean="0"/>
              <a:t>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0665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共催・連催研究会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　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共催研究会</a:t>
            </a:r>
            <a:endParaRPr kumimoji="1" lang="en-US" altLang="ja-JP" dirty="0" smtClean="0"/>
          </a:p>
          <a:p>
            <a:r>
              <a:rPr kumimoji="1" lang="en-US" altLang="ja-JP" dirty="0" smtClean="0"/>
              <a:t>7</a:t>
            </a:r>
            <a:r>
              <a:rPr kumimoji="1" lang="ja-JP" altLang="en-US" dirty="0" smtClean="0"/>
              <a:t>月　</a:t>
            </a:r>
            <a:r>
              <a:rPr kumimoji="1" lang="en-US" altLang="ja-JP" dirty="0" err="1" smtClean="0"/>
              <a:t>SWoPP</a:t>
            </a:r>
            <a:r>
              <a:rPr kumimoji="1" lang="ja-JP" altLang="en-US" dirty="0" smtClean="0"/>
              <a:t>（実行委員会がほぼ全ての</a:t>
            </a:r>
            <a:r>
              <a:rPr lang="ja-JP" altLang="en-US" dirty="0" smtClean="0"/>
              <a:t>作業</a:t>
            </a:r>
            <a:r>
              <a:rPr lang="ja-JP" altLang="en-US" dirty="0"/>
              <a:t>）</a:t>
            </a:r>
            <a:endParaRPr kumimoji="1" lang="en-US" altLang="ja-JP" dirty="0" smtClean="0"/>
          </a:p>
          <a:p>
            <a:r>
              <a:rPr lang="en-US" altLang="ja-JP" dirty="0" smtClean="0"/>
              <a:t>12</a:t>
            </a:r>
            <a:r>
              <a:rPr lang="ja-JP" altLang="en-US" dirty="0" smtClean="0"/>
              <a:t>月　</a:t>
            </a:r>
            <a:r>
              <a:rPr lang="en-US" altLang="ja-JP" dirty="0" smtClean="0"/>
              <a:t>HOKKE</a:t>
            </a:r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月　</a:t>
            </a:r>
            <a:r>
              <a:rPr lang="en-US" altLang="ja-JP" dirty="0" smtClean="0"/>
              <a:t>ICD</a:t>
            </a:r>
            <a:r>
              <a:rPr lang="ja-JP" altLang="en-US" dirty="0" smtClean="0"/>
              <a:t>連催研究会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9671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表彰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CS</a:t>
            </a:r>
            <a:r>
              <a:rPr lang="ja-JP" altLang="en-US" dirty="0" smtClean="0"/>
              <a:t>領域奨励賞</a:t>
            </a:r>
            <a:endParaRPr lang="en-US" altLang="ja-JP" dirty="0" smtClean="0"/>
          </a:p>
          <a:p>
            <a:pPr lvl="1"/>
            <a:r>
              <a:rPr lang="ja-JP" altLang="en-US" dirty="0"/>
              <a:t>企画から</a:t>
            </a:r>
            <a:r>
              <a:rPr lang="ja-JP" altLang="en-US" dirty="0" smtClean="0"/>
              <a:t>の推薦（要申請，要報告）</a:t>
            </a:r>
            <a:endParaRPr lang="en-US" altLang="ja-JP" dirty="0" smtClean="0"/>
          </a:p>
          <a:p>
            <a:r>
              <a:rPr lang="ja-JP" altLang="en-US" dirty="0"/>
              <a:t>全国</a:t>
            </a:r>
            <a:r>
              <a:rPr lang="ja-JP" altLang="en-US" dirty="0" smtClean="0"/>
              <a:t>大会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（大会奨励賞）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（大会</a:t>
            </a:r>
            <a:r>
              <a:rPr kumimoji="1" lang="ja-JP" altLang="en-US" dirty="0"/>
              <a:t>優秀</a:t>
            </a:r>
            <a:r>
              <a:rPr kumimoji="1" lang="ja-JP" altLang="en-US" dirty="0" smtClean="0"/>
              <a:t>賞）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（学会</a:t>
            </a:r>
            <a:r>
              <a:rPr lang="ja-JP" altLang="en-US" dirty="0"/>
              <a:t>推奨卒業論文・修士論文</a:t>
            </a:r>
            <a:r>
              <a:rPr lang="ja-JP" altLang="en-US" dirty="0" smtClean="0"/>
              <a:t>認定者）</a:t>
            </a:r>
            <a:endParaRPr kumimoji="1" lang="en-US" altLang="ja-JP" dirty="0" smtClean="0"/>
          </a:p>
          <a:p>
            <a:r>
              <a:rPr kumimoji="1" lang="en-US" altLang="ja-JP" dirty="0" smtClean="0"/>
              <a:t>FIT</a:t>
            </a:r>
          </a:p>
          <a:p>
            <a:pPr lvl="1"/>
            <a:r>
              <a:rPr lang="ja-JP" altLang="en-US" dirty="0" smtClean="0"/>
              <a:t>（</a:t>
            </a:r>
            <a:r>
              <a:rPr lang="en-US" altLang="ja-JP" dirty="0" smtClean="0"/>
              <a:t>FIT</a:t>
            </a:r>
            <a:r>
              <a:rPr lang="ja-JP" altLang="en-US" dirty="0" smtClean="0"/>
              <a:t>論文賞）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</a:t>
            </a:r>
            <a:r>
              <a:rPr lang="en-US" altLang="ja-JP" dirty="0" smtClean="0"/>
              <a:t>FIT</a:t>
            </a:r>
            <a:r>
              <a:rPr lang="ja-JP" altLang="en-US" dirty="0" smtClean="0"/>
              <a:t>奨励賞）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69997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ARC</a:t>
            </a:r>
            <a:r>
              <a:rPr kumimoji="1" lang="ja-JP" altLang="en-US" dirty="0" smtClean="0"/>
              <a:t>以外の発表を表彰？の件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若手賞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運営委員の推薦が必要</a:t>
            </a:r>
            <a:endParaRPr lang="en-US" altLang="ja-JP" dirty="0" smtClean="0"/>
          </a:p>
          <a:p>
            <a:pPr lvl="1"/>
            <a:r>
              <a:rPr lang="ja-JP" altLang="en-US" dirty="0"/>
              <a:t>研究会登録</a:t>
            </a:r>
            <a:r>
              <a:rPr lang="ja-JP" altLang="en-US" dirty="0" smtClean="0"/>
              <a:t>が</a:t>
            </a:r>
            <a:r>
              <a:rPr lang="ja-JP" altLang="en-US" dirty="0"/>
              <a:t>必要</a:t>
            </a:r>
            <a:endParaRPr lang="en-US" altLang="ja-JP" dirty="0"/>
          </a:p>
          <a:p>
            <a:r>
              <a:rPr kumimoji="1" lang="ja-JP" altLang="en-US" dirty="0" smtClean="0"/>
              <a:t>山下賞・</a:t>
            </a:r>
            <a:r>
              <a:rPr kumimoji="1" lang="en-US" altLang="ja-JP" dirty="0" smtClean="0"/>
              <a:t>CS</a:t>
            </a:r>
            <a:r>
              <a:rPr kumimoji="1" lang="ja-JP" altLang="en-US" dirty="0" smtClean="0"/>
              <a:t>賞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運営委員会で投票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建前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関連</a:t>
            </a:r>
            <a:r>
              <a:rPr kumimoji="1" lang="ja-JP" altLang="en-US" dirty="0" smtClean="0"/>
              <a:t>する</a:t>
            </a:r>
            <a:r>
              <a:rPr kumimoji="1" lang="ja-JP" altLang="en-US" dirty="0"/>
              <a:t>研究会</a:t>
            </a:r>
            <a:r>
              <a:rPr kumimoji="1" lang="ja-JP" altLang="en-US" dirty="0" smtClean="0"/>
              <a:t>と密な連携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ARC</a:t>
            </a:r>
            <a:r>
              <a:rPr lang="ja-JP" altLang="en-US" dirty="0" smtClean="0"/>
              <a:t>の発表への議論に参加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803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228</TotalTime>
  <Words>240</Words>
  <Application>Microsoft Office PowerPoint</Application>
  <PresentationFormat>画面に合わせる (4:3)</PresentationFormat>
  <Paragraphs>83</Paragraphs>
  <Slides>10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Gill Sans MT</vt:lpstr>
      <vt:lpstr>HG明朝E</vt:lpstr>
      <vt:lpstr>ＭＳ Ｐゴシック</vt:lpstr>
      <vt:lpstr>Bookman Old Style</vt:lpstr>
      <vt:lpstr>Wingdings</vt:lpstr>
      <vt:lpstr>Wingdings 3</vt:lpstr>
      <vt:lpstr>アース</vt:lpstr>
      <vt:lpstr>これまでの日本の計算機アーキテクチャ</vt:lpstr>
      <vt:lpstr>恒例作業</vt:lpstr>
      <vt:lpstr>恒例作業</vt:lpstr>
      <vt:lpstr>恒例作業</vt:lpstr>
      <vt:lpstr>選出委員</vt:lpstr>
      <vt:lpstr>協賛等している会議</vt:lpstr>
      <vt:lpstr>共催・連催研究会</vt:lpstr>
      <vt:lpstr>表彰</vt:lpstr>
      <vt:lpstr>ARC以外の発表を表彰？の件</vt:lpstr>
      <vt:lpstr>他にも色々あった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これまでの日本の計算機アーキテクチャ</dc:title>
  <dc:creator>tsato</dc:creator>
  <cp:lastModifiedBy>Tomoaki TSUMURA</cp:lastModifiedBy>
  <cp:revision>18</cp:revision>
  <dcterms:created xsi:type="dcterms:W3CDTF">2014-04-17T01:21:01Z</dcterms:created>
  <dcterms:modified xsi:type="dcterms:W3CDTF">2014-04-19T03:53:50Z</dcterms:modified>
</cp:coreProperties>
</file>